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04" r:id="rId4"/>
    <p:sldId id="305" r:id="rId5"/>
    <p:sldId id="306" r:id="rId6"/>
    <p:sldId id="292" r:id="rId7"/>
    <p:sldId id="307" r:id="rId8"/>
    <p:sldId id="308" r:id="rId9"/>
    <p:sldId id="309" r:id="rId10"/>
    <p:sldId id="310" r:id="rId11"/>
    <p:sldId id="311" r:id="rId12"/>
    <p:sldId id="312" r:id="rId13"/>
    <p:sldId id="360" r:id="rId14"/>
    <p:sldId id="295" r:id="rId15"/>
    <p:sldId id="313" r:id="rId16"/>
    <p:sldId id="297" r:id="rId17"/>
    <p:sldId id="314" r:id="rId18"/>
    <p:sldId id="315" r:id="rId19"/>
    <p:sldId id="316" r:id="rId20"/>
    <p:sldId id="317" r:id="rId21"/>
    <p:sldId id="318" r:id="rId22"/>
    <p:sldId id="319" r:id="rId23"/>
    <p:sldId id="321" r:id="rId24"/>
    <p:sldId id="366" r:id="rId25"/>
    <p:sldId id="320" r:id="rId26"/>
    <p:sldId id="367" r:id="rId27"/>
    <p:sldId id="322" r:id="rId28"/>
    <p:sldId id="323" r:id="rId29"/>
    <p:sldId id="324" r:id="rId30"/>
    <p:sldId id="326" r:id="rId31"/>
    <p:sldId id="330" r:id="rId32"/>
    <p:sldId id="365" r:id="rId33"/>
    <p:sldId id="346" r:id="rId34"/>
    <p:sldId id="347" r:id="rId35"/>
    <p:sldId id="348" r:id="rId36"/>
    <p:sldId id="349" r:id="rId37"/>
    <p:sldId id="361" r:id="rId38"/>
    <p:sldId id="350" r:id="rId39"/>
    <p:sldId id="351" r:id="rId40"/>
    <p:sldId id="353" r:id="rId41"/>
    <p:sldId id="352" r:id="rId42"/>
    <p:sldId id="358" r:id="rId43"/>
    <p:sldId id="359" r:id="rId44"/>
    <p:sldId id="357" r:id="rId45"/>
    <p:sldId id="354" r:id="rId46"/>
    <p:sldId id="355" r:id="rId47"/>
    <p:sldId id="362" r:id="rId48"/>
    <p:sldId id="356" r:id="rId49"/>
    <p:sldId id="363" r:id="rId50"/>
    <p:sldId id="364" r:id="rId51"/>
    <p:sldId id="296" r:id="rId52"/>
    <p:sldId id="327" r:id="rId53"/>
    <p:sldId id="340" r:id="rId54"/>
    <p:sldId id="344" r:id="rId55"/>
    <p:sldId id="345" r:id="rId56"/>
    <p:sldId id="343" r:id="rId57"/>
    <p:sldId id="328" r:id="rId58"/>
    <p:sldId id="331" r:id="rId59"/>
    <p:sldId id="332" r:id="rId60"/>
    <p:sldId id="333" r:id="rId61"/>
    <p:sldId id="334" r:id="rId62"/>
    <p:sldId id="336" r:id="rId63"/>
    <p:sldId id="337" r:id="rId64"/>
    <p:sldId id="338" r:id="rId65"/>
    <p:sldId id="298" r:id="rId66"/>
    <p:sldId id="299" r:id="rId67"/>
    <p:sldId id="300" r:id="rId68"/>
    <p:sldId id="291" r:id="rId6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78315-501E-417B-9215-1E9EEAFA9D19}" v="734" dt="2023-02-22T07:04:51.559"/>
    <p1510:client id="{5411E9D4-DA19-4700-A6BF-D5A7011F5EEC}" v="8" dt="2023-02-21T11:20:14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4660"/>
  </p:normalViewPr>
  <p:slideViewPr>
    <p:cSldViewPr>
      <p:cViewPr varScale="1">
        <p:scale>
          <a:sx n="42" d="100"/>
          <a:sy n="42" d="100"/>
        </p:scale>
        <p:origin x="78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93e20f95b63bc442" providerId="Windows Live" clId="Web-{5411E9D4-DA19-4700-A6BF-D5A7011F5EEC}"/>
    <pc:docChg chg="addSld delSld">
      <pc:chgData name="게스트 사용자" userId="93e20f95b63bc442" providerId="Windows Live" clId="Web-{5411E9D4-DA19-4700-A6BF-D5A7011F5EEC}" dt="2023-02-21T11:20:14.738" v="7"/>
      <pc:docMkLst>
        <pc:docMk/>
      </pc:docMkLst>
      <pc:sldChg chg="new del">
        <pc:chgData name="게스트 사용자" userId="93e20f95b63bc442" providerId="Windows Live" clId="Web-{5411E9D4-DA19-4700-A6BF-D5A7011F5EEC}" dt="2023-02-21T11:18:16.657" v="5"/>
        <pc:sldMkLst>
          <pc:docMk/>
          <pc:sldMk cId="1112237773" sldId="358"/>
        </pc:sldMkLst>
      </pc:sldChg>
      <pc:sldChg chg="new del">
        <pc:chgData name="게스트 사용자" userId="93e20f95b63bc442" providerId="Windows Live" clId="Web-{5411E9D4-DA19-4700-A6BF-D5A7011F5EEC}" dt="2023-02-21T11:20:14.738" v="7"/>
        <pc:sldMkLst>
          <pc:docMk/>
          <pc:sldMk cId="2467353536" sldId="358"/>
        </pc:sldMkLst>
      </pc:sldChg>
      <pc:sldChg chg="new del">
        <pc:chgData name="게스트 사용자" userId="93e20f95b63bc442" providerId="Windows Live" clId="Web-{5411E9D4-DA19-4700-A6BF-D5A7011F5EEC}" dt="2023-02-21T11:17:57.734" v="3"/>
        <pc:sldMkLst>
          <pc:docMk/>
          <pc:sldMk cId="2946499978" sldId="358"/>
        </pc:sldMkLst>
      </pc:sldChg>
      <pc:sldChg chg="new del">
        <pc:chgData name="게스트 사용자" userId="93e20f95b63bc442" providerId="Windows Live" clId="Web-{5411E9D4-DA19-4700-A6BF-D5A7011F5EEC}" dt="2023-02-21T11:16:18.778" v="1"/>
        <pc:sldMkLst>
          <pc:docMk/>
          <pc:sldMk cId="3815041690" sldId="358"/>
        </pc:sldMkLst>
      </pc:sldChg>
    </pc:docChg>
  </pc:docChgLst>
  <pc:docChgLst>
    <pc:chgData name="설 연" userId="93e20f95b63bc442" providerId="Windows Live" clId="Web-{1A978315-501E-417B-9215-1E9EEAFA9D19}"/>
    <pc:docChg chg="addSld delSld modSld">
      <pc:chgData name="설 연" userId="93e20f95b63bc442" providerId="Windows Live" clId="Web-{1A978315-501E-417B-9215-1E9EEAFA9D19}" dt="2023-02-22T07:04:49.512" v="688"/>
      <pc:docMkLst>
        <pc:docMk/>
      </pc:docMkLst>
      <pc:sldChg chg="addSp delSp modSp">
        <pc:chgData name="설 연" userId="93e20f95b63bc442" providerId="Windows Live" clId="Web-{1A978315-501E-417B-9215-1E9EEAFA9D19}" dt="2023-02-22T06:55:37.172" v="458"/>
        <pc:sldMkLst>
          <pc:docMk/>
          <pc:sldMk cId="418422901" sldId="352"/>
        </pc:sldMkLst>
        <pc:picChg chg="add mod ord">
          <ac:chgData name="설 연" userId="93e20f95b63bc442" providerId="Windows Live" clId="Web-{1A978315-501E-417B-9215-1E9EEAFA9D19}" dt="2023-02-22T06:55:37.172" v="458"/>
          <ac:picMkLst>
            <pc:docMk/>
            <pc:sldMk cId="418422901" sldId="352"/>
            <ac:picMk id="18" creationId="{DA64881E-5B12-D823-EE0A-E84E833AFBED}"/>
          </ac:picMkLst>
        </pc:picChg>
        <pc:picChg chg="del">
          <ac:chgData name="설 연" userId="93e20f95b63bc442" providerId="Windows Live" clId="Web-{1A978315-501E-417B-9215-1E9EEAFA9D19}" dt="2023-02-22T06:54:46.031" v="449"/>
          <ac:picMkLst>
            <pc:docMk/>
            <pc:sldMk cId="418422901" sldId="352"/>
            <ac:picMk id="21" creationId="{33B20A61-A9DC-D86C-95D9-98813FB8385A}"/>
          </ac:picMkLst>
        </pc:picChg>
      </pc:sldChg>
      <pc:sldChg chg="new del">
        <pc:chgData name="설 연" userId="93e20f95b63bc442" providerId="Windows Live" clId="Web-{1A978315-501E-417B-9215-1E9EEAFA9D19}" dt="2023-02-22T02:44:28.090" v="1"/>
        <pc:sldMkLst>
          <pc:docMk/>
          <pc:sldMk cId="808919187" sldId="358"/>
        </pc:sldMkLst>
      </pc:sldChg>
      <pc:sldChg chg="addSp delSp modSp add replId">
        <pc:chgData name="설 연" userId="93e20f95b63bc442" providerId="Windows Live" clId="Web-{1A978315-501E-417B-9215-1E9EEAFA9D19}" dt="2023-02-22T07:04:05.324" v="608"/>
        <pc:sldMkLst>
          <pc:docMk/>
          <pc:sldMk cId="3059215043" sldId="358"/>
        </pc:sldMkLst>
        <pc:spChg chg="add mod">
          <ac:chgData name="설 연" userId="93e20f95b63bc442" providerId="Windows Live" clId="Web-{1A978315-501E-417B-9215-1E9EEAFA9D19}" dt="2023-02-22T06:34:54.287" v="223" actId="1076"/>
          <ac:spMkLst>
            <pc:docMk/>
            <pc:sldMk cId="3059215043" sldId="358"/>
            <ac:spMk id="22" creationId="{173C6F09-E96B-1A61-22C7-6E99A62875FE}"/>
          </ac:spMkLst>
        </pc:spChg>
        <pc:spChg chg="mod">
          <ac:chgData name="설 연" userId="93e20f95b63bc442" providerId="Windows Live" clId="Web-{1A978315-501E-417B-9215-1E9EEAFA9D19}" dt="2023-02-22T06:36:59.352" v="239" actId="1076"/>
          <ac:spMkLst>
            <pc:docMk/>
            <pc:sldMk cId="3059215043" sldId="358"/>
            <ac:spMk id="23" creationId="{1793E624-EA25-E39F-8683-69DEB46E2DB3}"/>
          </ac:spMkLst>
        </pc:spChg>
        <pc:spChg chg="mod ord">
          <ac:chgData name="설 연" userId="93e20f95b63bc442" providerId="Windows Live" clId="Web-{1A978315-501E-417B-9215-1E9EEAFA9D19}" dt="2023-02-22T06:38:41.588" v="244" actId="1076"/>
          <ac:spMkLst>
            <pc:docMk/>
            <pc:sldMk cId="3059215043" sldId="358"/>
            <ac:spMk id="24" creationId="{DB37F738-0854-98F2-3744-648631432D2E}"/>
          </ac:spMkLst>
        </pc:spChg>
        <pc:spChg chg="add mod">
          <ac:chgData name="설 연" userId="93e20f95b63bc442" providerId="Windows Live" clId="Web-{1A978315-501E-417B-9215-1E9EEAFA9D19}" dt="2023-02-22T06:35:08.240" v="225"/>
          <ac:spMkLst>
            <pc:docMk/>
            <pc:sldMk cId="3059215043" sldId="358"/>
            <ac:spMk id="26" creationId="{82D2FCE5-4673-6A81-39C6-0840F258967E}"/>
          </ac:spMkLst>
        </pc:spChg>
        <pc:spChg chg="add mod">
          <ac:chgData name="설 연" userId="93e20f95b63bc442" providerId="Windows Live" clId="Web-{1A978315-501E-417B-9215-1E9EEAFA9D19}" dt="2023-02-22T06:39:21.527" v="247" actId="1076"/>
          <ac:spMkLst>
            <pc:docMk/>
            <pc:sldMk cId="3059215043" sldId="358"/>
            <ac:spMk id="31" creationId="{31C311F4-854E-DCBE-AAE2-773D050975A5}"/>
          </ac:spMkLst>
        </pc:spChg>
        <pc:spChg chg="add mod">
          <ac:chgData name="설 연" userId="93e20f95b63bc442" providerId="Windows Live" clId="Web-{1A978315-501E-417B-9215-1E9EEAFA9D19}" dt="2023-02-22T06:45:09.315" v="368" actId="1076"/>
          <ac:spMkLst>
            <pc:docMk/>
            <pc:sldMk cId="3059215043" sldId="358"/>
            <ac:spMk id="33" creationId="{5E8F2F0D-DA39-EB90-8566-750736B5C121}"/>
          </ac:spMkLst>
        </pc:spChg>
        <pc:graphicFrameChg chg="mod modGraphic">
          <ac:chgData name="설 연" userId="93e20f95b63bc442" providerId="Windows Live" clId="Web-{1A978315-501E-417B-9215-1E9EEAFA9D19}" dt="2023-02-22T03:04:53.401" v="112"/>
          <ac:graphicFrameMkLst>
            <pc:docMk/>
            <pc:sldMk cId="3059215043" sldId="358"/>
            <ac:graphicFrameMk id="19" creationId="{A577601D-675B-2415-4014-D3B1FB9900BE}"/>
          </ac:graphicFrameMkLst>
        </pc:graphicFrameChg>
        <pc:graphicFrameChg chg="mod modGraphic">
          <ac:chgData name="설 연" userId="93e20f95b63bc442" providerId="Windows Live" clId="Web-{1A978315-501E-417B-9215-1E9EEAFA9D19}" dt="2023-02-22T07:04:05.324" v="608"/>
          <ac:graphicFrameMkLst>
            <pc:docMk/>
            <pc:sldMk cId="3059215043" sldId="358"/>
            <ac:graphicFrameMk id="20" creationId="{DC2F8441-22FB-60E7-B50D-FBBA92AD758D}"/>
          </ac:graphicFrameMkLst>
        </pc:graphicFrameChg>
        <pc:picChg chg="add del mod">
          <ac:chgData name="설 연" userId="93e20f95b63bc442" providerId="Windows Live" clId="Web-{1A978315-501E-417B-9215-1E9EEAFA9D19}" dt="2023-02-22T06:23:24.991" v="213"/>
          <ac:picMkLst>
            <pc:docMk/>
            <pc:sldMk cId="3059215043" sldId="358"/>
            <ac:picMk id="18" creationId="{B2541C0D-62C7-8CA3-2306-383B27C315D3}"/>
          </ac:picMkLst>
        </pc:picChg>
        <pc:picChg chg="add mod">
          <ac:chgData name="설 연" userId="93e20f95b63bc442" providerId="Windows Live" clId="Web-{1A978315-501E-417B-9215-1E9EEAFA9D19}" dt="2023-02-22T05:05:42.991" v="203" actId="14100"/>
          <ac:picMkLst>
            <pc:docMk/>
            <pc:sldMk cId="3059215043" sldId="358"/>
            <ac:picMk id="21" creationId="{9C9CE10F-4E24-A187-C537-F49B9B3DD37B}"/>
          </ac:picMkLst>
        </pc:picChg>
        <pc:picChg chg="del">
          <ac:chgData name="설 연" userId="93e20f95b63bc442" providerId="Windows Live" clId="Web-{1A978315-501E-417B-9215-1E9EEAFA9D19}" dt="2023-02-22T03:08:06.265" v="195"/>
          <ac:picMkLst>
            <pc:docMk/>
            <pc:sldMk cId="3059215043" sldId="358"/>
            <ac:picMk id="21" creationId="{DB1B78DF-88E4-75D0-DC4A-139A4454EDEE}"/>
          </ac:picMkLst>
        </pc:picChg>
        <pc:picChg chg="add del mod">
          <ac:chgData name="설 연" userId="93e20f95b63bc442" providerId="Windows Live" clId="Web-{1A978315-501E-417B-9215-1E9EEAFA9D19}" dt="2023-02-22T03:08:27.032" v="201"/>
          <ac:picMkLst>
            <pc:docMk/>
            <pc:sldMk cId="3059215043" sldId="358"/>
            <ac:picMk id="22" creationId="{9C76B2C1-9754-88B4-61CD-22755E62DFE8}"/>
          </ac:picMkLst>
        </pc:picChg>
        <pc:picChg chg="add del mod">
          <ac:chgData name="설 연" userId="93e20f95b63bc442" providerId="Windows Live" clId="Web-{1A978315-501E-417B-9215-1E9EEAFA9D19}" dt="2023-02-22T06:44:36.831" v="360"/>
          <ac:picMkLst>
            <pc:docMk/>
            <pc:sldMk cId="3059215043" sldId="358"/>
            <ac:picMk id="25" creationId="{3718D002-A208-7316-2FAE-ED664DD0A60B}"/>
          </ac:picMkLst>
        </pc:picChg>
        <pc:picChg chg="add mod ord">
          <ac:chgData name="설 연" userId="93e20f95b63bc442" providerId="Windows Live" clId="Web-{1A978315-501E-417B-9215-1E9EEAFA9D19}" dt="2023-02-22T06:45:01.893" v="367" actId="14100"/>
          <ac:picMkLst>
            <pc:docMk/>
            <pc:sldMk cId="3059215043" sldId="358"/>
            <ac:picMk id="34" creationId="{39B9A143-DD72-D9E4-09AD-CCC25F9256E2}"/>
          </ac:picMkLst>
        </pc:picChg>
        <pc:cxnChg chg="add del">
          <ac:chgData name="설 연" userId="93e20f95b63bc442" providerId="Windows Live" clId="Web-{1A978315-501E-417B-9215-1E9EEAFA9D19}" dt="2023-02-22T06:35:31.662" v="229"/>
          <ac:cxnSpMkLst>
            <pc:docMk/>
            <pc:sldMk cId="3059215043" sldId="358"/>
            <ac:cxnSpMk id="27" creationId="{DD0E481A-D5B3-3954-9BC8-1C356E089550}"/>
          </ac:cxnSpMkLst>
        </pc:cxnChg>
        <pc:cxnChg chg="add mod">
          <ac:chgData name="설 연" userId="93e20f95b63bc442" providerId="Windows Live" clId="Web-{1A978315-501E-417B-9215-1E9EEAFA9D19}" dt="2023-02-22T06:36:25.945" v="237" actId="14100"/>
          <ac:cxnSpMkLst>
            <pc:docMk/>
            <pc:sldMk cId="3059215043" sldId="358"/>
            <ac:cxnSpMk id="28" creationId="{D9A62EC5-7CE8-9098-DE4A-8428B78FFCD7}"/>
          </ac:cxnSpMkLst>
        </pc:cxnChg>
      </pc:sldChg>
      <pc:sldChg chg="addSp delSp modSp add replId">
        <pc:chgData name="설 연" userId="93e20f95b63bc442" providerId="Windows Live" clId="Web-{1A978315-501E-417B-9215-1E9EEAFA9D19}" dt="2023-02-22T07:04:49.512" v="688"/>
        <pc:sldMkLst>
          <pc:docMk/>
          <pc:sldMk cId="2066274644" sldId="359"/>
        </pc:sldMkLst>
        <pc:spChg chg="mod">
          <ac:chgData name="설 연" userId="93e20f95b63bc442" providerId="Windows Live" clId="Web-{1A978315-501E-417B-9215-1E9EEAFA9D19}" dt="2023-02-22T06:47:45.365" v="431" actId="14100"/>
          <ac:spMkLst>
            <pc:docMk/>
            <pc:sldMk cId="2066274644" sldId="359"/>
            <ac:spMk id="22" creationId="{173C6F09-E96B-1A61-22C7-6E99A62875FE}"/>
          </ac:spMkLst>
        </pc:spChg>
        <pc:spChg chg="mod">
          <ac:chgData name="설 연" userId="93e20f95b63bc442" providerId="Windows Live" clId="Web-{1A978315-501E-417B-9215-1E9EEAFA9D19}" dt="2023-02-22T06:58:48.333" v="478" actId="1076"/>
          <ac:spMkLst>
            <pc:docMk/>
            <pc:sldMk cId="2066274644" sldId="359"/>
            <ac:spMk id="24" creationId="{DB37F738-0854-98F2-3744-648631432D2E}"/>
          </ac:spMkLst>
        </pc:spChg>
        <pc:spChg chg="mod">
          <ac:chgData name="설 연" userId="93e20f95b63bc442" providerId="Windows Live" clId="Web-{1A978315-501E-417B-9215-1E9EEAFA9D19}" dt="2023-02-22T06:47:37.990" v="430" actId="14100"/>
          <ac:spMkLst>
            <pc:docMk/>
            <pc:sldMk cId="2066274644" sldId="359"/>
            <ac:spMk id="26" creationId="{82D2FCE5-4673-6A81-39C6-0840F258967E}"/>
          </ac:spMkLst>
        </pc:spChg>
        <pc:spChg chg="mod">
          <ac:chgData name="설 연" userId="93e20f95b63bc442" providerId="Windows Live" clId="Web-{1A978315-501E-417B-9215-1E9EEAFA9D19}" dt="2023-02-22T06:47:34.225" v="429" actId="1076"/>
          <ac:spMkLst>
            <pc:docMk/>
            <pc:sldMk cId="2066274644" sldId="359"/>
            <ac:spMk id="31" creationId="{31C311F4-854E-DCBE-AAE2-773D050975A5}"/>
          </ac:spMkLst>
        </pc:spChg>
        <pc:spChg chg="mod">
          <ac:chgData name="설 연" userId="93e20f95b63bc442" providerId="Windows Live" clId="Web-{1A978315-501E-417B-9215-1E9EEAFA9D19}" dt="2023-02-22T06:59:08.146" v="480" actId="1076"/>
          <ac:spMkLst>
            <pc:docMk/>
            <pc:sldMk cId="2066274644" sldId="359"/>
            <ac:spMk id="33" creationId="{5E8F2F0D-DA39-EB90-8566-750736B5C121}"/>
          </ac:spMkLst>
        </pc:spChg>
        <pc:spChg chg="add mod">
          <ac:chgData name="설 연" userId="93e20f95b63bc442" providerId="Windows Live" clId="Web-{1A978315-501E-417B-9215-1E9EEAFA9D19}" dt="2023-02-22T07:02:59.104" v="550" actId="1076"/>
          <ac:spMkLst>
            <pc:docMk/>
            <pc:sldMk cId="2066274644" sldId="359"/>
            <ac:spMk id="41" creationId="{23213A9F-63C7-2B83-F35A-5808A64FD032}"/>
          </ac:spMkLst>
        </pc:spChg>
        <pc:graphicFrameChg chg="mod modGraphic">
          <ac:chgData name="설 연" userId="93e20f95b63bc442" providerId="Windows Live" clId="Web-{1A978315-501E-417B-9215-1E9EEAFA9D19}" dt="2023-02-22T07:04:49.512" v="688"/>
          <ac:graphicFrameMkLst>
            <pc:docMk/>
            <pc:sldMk cId="2066274644" sldId="359"/>
            <ac:graphicFrameMk id="19" creationId="{A577601D-675B-2415-4014-D3B1FB9900BE}"/>
          </ac:graphicFrameMkLst>
        </pc:graphicFrameChg>
        <pc:graphicFrameChg chg="mod modGraphic">
          <ac:chgData name="설 연" userId="93e20f95b63bc442" providerId="Windows Live" clId="Web-{1A978315-501E-417B-9215-1E9EEAFA9D19}" dt="2023-02-22T07:04:35.949" v="668"/>
          <ac:graphicFrameMkLst>
            <pc:docMk/>
            <pc:sldMk cId="2066274644" sldId="359"/>
            <ac:graphicFrameMk id="20" creationId="{DC2F8441-22FB-60E7-B50D-FBBA92AD758D}"/>
          </ac:graphicFrameMkLst>
        </pc:graphicFrameChg>
        <pc:picChg chg="add mod ord">
          <ac:chgData name="설 연" userId="93e20f95b63bc442" providerId="Windows Live" clId="Web-{1A978315-501E-417B-9215-1E9EEAFA9D19}" dt="2023-02-22T06:58:53.864" v="479"/>
          <ac:picMkLst>
            <pc:docMk/>
            <pc:sldMk cId="2066274644" sldId="359"/>
            <ac:picMk id="18" creationId="{5A4C89EF-F445-2641-FEA1-5F3472B1CFF1}"/>
          </ac:picMkLst>
        </pc:picChg>
        <pc:picChg chg="mod">
          <ac:chgData name="설 연" userId="93e20f95b63bc442" providerId="Windows Live" clId="Web-{1A978315-501E-417B-9215-1E9EEAFA9D19}" dt="2023-02-22T06:46:57.411" v="418" actId="14100"/>
          <ac:picMkLst>
            <pc:docMk/>
            <pc:sldMk cId="2066274644" sldId="359"/>
            <ac:picMk id="21" creationId="{9C9CE10F-4E24-A187-C537-F49B9B3DD37B}"/>
          </ac:picMkLst>
        </pc:picChg>
        <pc:picChg chg="add del mod">
          <ac:chgData name="설 연" userId="93e20f95b63bc442" providerId="Windows Live" clId="Web-{1A978315-501E-417B-9215-1E9EEAFA9D19}" dt="2023-02-22T06:50:08.915" v="440"/>
          <ac:picMkLst>
            <pc:docMk/>
            <pc:sldMk cId="2066274644" sldId="359"/>
            <ac:picMk id="27" creationId="{B7D9B8F2-754B-E099-7898-9ACDB4ADDDDD}"/>
          </ac:picMkLst>
        </pc:picChg>
        <pc:picChg chg="add mod">
          <ac:chgData name="설 연" userId="93e20f95b63bc442" providerId="Windows Live" clId="Web-{1A978315-501E-417B-9215-1E9EEAFA9D19}" dt="2023-02-22T06:57:33.706" v="469" actId="14100"/>
          <ac:picMkLst>
            <pc:docMk/>
            <pc:sldMk cId="2066274644" sldId="359"/>
            <ac:picMk id="29" creationId="{658F9918-8DFC-0A6A-F8C3-15143FB8BDAF}"/>
          </ac:picMkLst>
        </pc:picChg>
        <pc:picChg chg="del">
          <ac:chgData name="설 연" userId="93e20f95b63bc442" providerId="Windows Live" clId="Web-{1A978315-501E-417B-9215-1E9EEAFA9D19}" dt="2023-02-22T06:46:13.427" v="412"/>
          <ac:picMkLst>
            <pc:docMk/>
            <pc:sldMk cId="2066274644" sldId="359"/>
            <ac:picMk id="34" creationId="{39B9A143-DD72-D9E4-09AD-CCC25F9256E2}"/>
          </ac:picMkLst>
        </pc:picChg>
        <pc:picChg chg="add del mod">
          <ac:chgData name="설 연" userId="93e20f95b63bc442" providerId="Windows Live" clId="Web-{1A978315-501E-417B-9215-1E9EEAFA9D19}" dt="2023-02-22T06:53:40.967" v="448"/>
          <ac:picMkLst>
            <pc:docMk/>
            <pc:sldMk cId="2066274644" sldId="359"/>
            <ac:picMk id="36" creationId="{C2B21E39-02D2-0A6A-0DF1-CEB11FAEA3DA}"/>
          </ac:picMkLst>
        </pc:picChg>
        <pc:picChg chg="add mod">
          <ac:chgData name="설 연" userId="93e20f95b63bc442" providerId="Windows Live" clId="Web-{1A978315-501E-417B-9215-1E9EEAFA9D19}" dt="2023-02-22T06:56:39.267" v="463" actId="1076"/>
          <ac:picMkLst>
            <pc:docMk/>
            <pc:sldMk cId="2066274644" sldId="359"/>
            <ac:picMk id="37" creationId="{A1961A1C-C560-7A29-888C-162A980F9383}"/>
          </ac:picMkLst>
        </pc:picChg>
        <pc:picChg chg="add mod">
          <ac:chgData name="설 연" userId="93e20f95b63bc442" providerId="Windows Live" clId="Web-{1A978315-501E-417B-9215-1E9EEAFA9D19}" dt="2023-02-22T06:57:39.050" v="470" actId="1076"/>
          <ac:picMkLst>
            <pc:docMk/>
            <pc:sldMk cId="2066274644" sldId="359"/>
            <ac:picMk id="38" creationId="{30567A50-C7A8-49F2-0316-847496EBE2C0}"/>
          </ac:picMkLst>
        </pc:picChg>
        <pc:cxnChg chg="del mod">
          <ac:chgData name="설 연" userId="93e20f95b63bc442" providerId="Windows Live" clId="Web-{1A978315-501E-417B-9215-1E9EEAFA9D19}" dt="2023-02-22T06:46:07.520" v="410"/>
          <ac:cxnSpMkLst>
            <pc:docMk/>
            <pc:sldMk cId="2066274644" sldId="359"/>
            <ac:cxnSpMk id="28" creationId="{D9A62EC5-7CE8-9098-DE4A-8428B78FFCD7}"/>
          </ac:cxnSpMkLst>
        </pc:cxnChg>
        <pc:cxnChg chg="add mod">
          <ac:chgData name="설 연" userId="93e20f95b63bc442" providerId="Windows Live" clId="Web-{1A978315-501E-417B-9215-1E9EEAFA9D19}" dt="2023-02-22T06:58:35.551" v="477"/>
          <ac:cxnSpMkLst>
            <pc:docMk/>
            <pc:sldMk cId="2066274644" sldId="359"/>
            <ac:cxnSpMk id="39" creationId="{1A479E86-716A-D68D-B523-C88B3757A3A4}"/>
          </ac:cxnSpMkLst>
        </pc:cxnChg>
      </pc:sldChg>
      <pc:sldChg chg="add del replId">
        <pc:chgData name="설 연" userId="93e20f95b63bc442" providerId="Windows Live" clId="Web-{1A978315-501E-417B-9215-1E9EEAFA9D19}" dt="2023-02-22T06:56:19.923" v="461"/>
        <pc:sldMkLst>
          <pc:docMk/>
          <pc:sldMk cId="2084574051" sldId="3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7803A-5C18-4F96-8779-79E496577048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90AD-AD92-4D81-95D9-3CFACBB48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8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90AD-AD92-4D81-95D9-3CFACBB4806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6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5" Type="http://schemas.openxmlformats.org/officeDocument/2006/relationships/image" Target="../media/image44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6.jpg"/><Relationship Id="rId5" Type="http://schemas.openxmlformats.org/officeDocument/2006/relationships/image" Target="../media/image8.png"/><Relationship Id="rId10" Type="http://schemas.openxmlformats.org/officeDocument/2006/relationships/image" Target="../media/image55.jpeg"/><Relationship Id="rId4" Type="http://schemas.openxmlformats.org/officeDocument/2006/relationships/image" Target="../media/image12.png"/><Relationship Id="rId9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61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8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9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1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4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5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9.png"/><Relationship Id="rId5" Type="http://schemas.openxmlformats.org/officeDocument/2006/relationships/image" Target="../media/image12.png"/><Relationship Id="rId10" Type="http://schemas.openxmlformats.org/officeDocument/2006/relationships/image" Target="../media/image78.png"/><Relationship Id="rId4" Type="http://schemas.openxmlformats.org/officeDocument/2006/relationships/image" Target="../media/image7.pn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4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6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8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1.pn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95.png"/><Relationship Id="rId5" Type="http://schemas.openxmlformats.org/officeDocument/2006/relationships/image" Target="../media/image9.png"/><Relationship Id="rId10" Type="http://schemas.openxmlformats.org/officeDocument/2006/relationships/image" Target="../media/image94.png"/><Relationship Id="rId4" Type="http://schemas.openxmlformats.org/officeDocument/2006/relationships/image" Target="../media/image8.png"/><Relationship Id="rId9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Xgfw3Z5zRo&amp;ab_channel=%EB%8F%99%EB%B9%88%EB%82%98" TargetMode="External"/><Relationship Id="rId13" Type="http://schemas.openxmlformats.org/officeDocument/2006/relationships/hyperlink" Target="https://docs.opencv.org/3.4/index.html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hyperlink" Target="http://dlib.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justinpinkney/toonify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aws.amazon.com/ko/what-is/django/" TargetMode="External"/><Relationship Id="rId10" Type="http://schemas.openxmlformats.org/officeDocument/2006/relationships/hyperlink" Target="https://github.com/NVlabs/stylegan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youtube.com/watch?v=pBoClHDFamE&amp;ab_channel=%EB%8F%99%EB%B9%88%EB%82%98" TargetMode="External"/><Relationship Id="rId14" Type="http://schemas.openxmlformats.org/officeDocument/2006/relationships/hyperlink" Target="https://developer.mozilla.org/ko/docs/Learn/Server-side/Django/Introduction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5905" y="-3314700"/>
            <a:ext cx="12076190" cy="16420207"/>
            <a:chOff x="3105245" y="-3275707"/>
            <a:chExt cx="12076190" cy="18284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105245" y="-3275707"/>
              <a:ext cx="12076190" cy="18284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968" y="6224453"/>
            <a:ext cx="18654886" cy="4145918"/>
            <a:chOff x="-253968" y="6224453"/>
            <a:chExt cx="18654886" cy="414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53968" y="6224453"/>
              <a:ext cx="18654886" cy="4145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9093" y="6661154"/>
            <a:ext cx="975564" cy="416049"/>
            <a:chOff x="15669093" y="6661154"/>
            <a:chExt cx="975564" cy="41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9093" y="6661154"/>
              <a:ext cx="975564" cy="4160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BD0BDA-AEFA-2E88-254D-8F0BCBF6E9C1}"/>
              </a:ext>
            </a:extLst>
          </p:cNvPr>
          <p:cNvSpPr txBox="1"/>
          <p:nvPr/>
        </p:nvSpPr>
        <p:spPr>
          <a:xfrm>
            <a:off x="2687911" y="2404813"/>
            <a:ext cx="1291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Creation of My Own Emoji</a:t>
            </a:r>
            <a:endParaRPr lang="ko-KR" altLang="en-US" sz="7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6CE1C-8240-F5D3-62CA-480B5C6A84D7}"/>
              </a:ext>
            </a:extLst>
          </p:cNvPr>
          <p:cNvSpPr txBox="1"/>
          <p:nvPr/>
        </p:nvSpPr>
        <p:spPr>
          <a:xfrm>
            <a:off x="4495800" y="3831018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이모티콘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354AB-A2B4-E976-49DD-1C901E31FC6F}"/>
              </a:ext>
            </a:extLst>
          </p:cNvPr>
          <p:cNvSpPr txBox="1"/>
          <p:nvPr/>
        </p:nvSpPr>
        <p:spPr>
          <a:xfrm>
            <a:off x="12207759" y="6604914"/>
            <a:ext cx="57754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최진구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2020158046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정한철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2017156014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박보현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2018156001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고나연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2020158044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김원빈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A9FB44C-2FD5-5F14-AAE9-6C2882080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24649"/>
              </p:ext>
            </p:extLst>
          </p:nvPr>
        </p:nvGraphicFramePr>
        <p:xfrm>
          <a:off x="3505473" y="2732965"/>
          <a:ext cx="12877530" cy="5930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6255">
                  <a:extLst>
                    <a:ext uri="{9D8B030D-6E8A-4147-A177-3AD203B41FA5}">
                      <a16:colId xmlns:a16="http://schemas.microsoft.com/office/drawing/2014/main" val="66373354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2366040751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1790303629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3506015958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2650758731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4157634994"/>
                    </a:ext>
                  </a:extLst>
                </a:gridCol>
              </a:tblGrid>
              <a:tr h="98841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 가능 호환성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캐릭터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생성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다양성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접근성 용이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615697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22745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081316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ZEPETO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1392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AVARTARS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32103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Own Emoticon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30286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180139A-B230-D05A-6E3C-A108DC82D184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60AA5E-21DC-9ACB-D9A3-68579926ACC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09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ECEF5-9DF1-81A9-8CF1-553956CC3672}"/>
              </a:ext>
            </a:extLst>
          </p:cNvPr>
          <p:cNvSpPr txBox="1"/>
          <p:nvPr/>
        </p:nvSpPr>
        <p:spPr>
          <a:xfrm>
            <a:off x="3325072" y="3509425"/>
            <a:ext cx="131853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갤럭시의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‘AR Emoji’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아이폰의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‘Animoticon’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폰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구애받는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이모티콘이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아니라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사용할 수 있는 웹으로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/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‘Animoticon’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‘Avartars‘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직접 캐릭터를 수작업해야하는 번거로움을 타파를 위해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얼굴을 인식하여 자동으로 캐릭터를 생성해주도록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/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검색으로 특성에 맞는 스티커를 지원해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이모티콘을 만들도록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7E595-A0FB-C073-F00E-34C106FE469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531B4D-2C0F-FB78-9BC0-FB6DA4E85891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3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83697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346066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BF00-1BCF-B6E3-9C8B-9DA890F8FC43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Object 6">
            <a:extLst>
              <a:ext uri="{FF2B5EF4-FFF2-40B4-BE49-F238E27FC236}">
                <a16:creationId xmlns:a16="http://schemas.microsoft.com/office/drawing/2014/main" id="{A9024753-ADE0-3B15-CF07-C93B6836CE5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0850" y="2596007"/>
            <a:ext cx="13464833" cy="70522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C8C5C-7F2F-1303-C298-0F854063AEB6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FA32F-EBA6-6332-A70D-588BA793FCF8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19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83697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346066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BF00-1BCF-B6E3-9C8B-9DA890F8FC43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7B2F0C-9F8C-42A6-4244-F17933EA1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56" y="2921812"/>
            <a:ext cx="10624803" cy="6171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39D2C3-01D6-25EB-4993-DE00409F7887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AC0D-707E-307A-80B2-53EA14A35EF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1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982849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4059813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47069" y="449044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F4394-56C5-045E-0478-9A3CEE4725EE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CC226B77-485A-9A02-4865-E3C2BF6EE14C}"/>
              </a:ext>
            </a:extLst>
          </p:cNvPr>
          <p:cNvGrpSpPr/>
          <p:nvPr/>
        </p:nvGrpSpPr>
        <p:grpSpPr>
          <a:xfrm>
            <a:off x="3993881" y="2691095"/>
            <a:ext cx="12935738" cy="6839771"/>
            <a:chOff x="3993881" y="2691095"/>
            <a:chExt cx="12935738" cy="6839771"/>
          </a:xfrm>
        </p:grpSpPr>
        <p:pic>
          <p:nvPicPr>
            <p:cNvPr id="20" name="Object 44">
              <a:extLst>
                <a:ext uri="{FF2B5EF4-FFF2-40B4-BE49-F238E27FC236}">
                  <a16:creationId xmlns:a16="http://schemas.microsoft.com/office/drawing/2014/main" id="{9319495E-0EEB-73C2-AE30-46788C0D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881" y="2691095"/>
              <a:ext cx="12935738" cy="683977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9CADC3-4D56-D7BB-146B-3FDB169FD25E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1F711-D5A6-1888-A005-F38B2B6CE693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88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982849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4059813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47069" y="449044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D6AC8-A9E4-46B7-33F0-C403271CF89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2">
            <a:extLst>
              <a:ext uri="{FF2B5EF4-FFF2-40B4-BE49-F238E27FC236}">
                <a16:creationId xmlns:a16="http://schemas.microsoft.com/office/drawing/2014/main" id="{B8D590D6-4A21-BB38-4403-42664E2085F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2958" y="4855721"/>
            <a:ext cx="11541837" cy="45734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C63D0F-8195-7C5B-2DED-9BF78794854E}"/>
              </a:ext>
            </a:extLst>
          </p:cNvPr>
          <p:cNvSpPr txBox="1"/>
          <p:nvPr/>
        </p:nvSpPr>
        <p:spPr>
          <a:xfrm>
            <a:off x="3360134" y="2920478"/>
            <a:ext cx="14165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특징점을 통해 개성 있는 캐리커처 같은 이모티콘 생성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코가 평균값보다 크면 코를 강조해서 표현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보정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등을 추가하여 자신만의 아이덴티티를 표현 가능한 이모티콘 생성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EC29F-B1E5-B81A-2C9B-3D16FE4EFDD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49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01A1E1C7-8EEB-1CBC-8975-5A6327EDDCD3}"/>
              </a:ext>
            </a:extLst>
          </p:cNvPr>
          <p:cNvGrpSpPr/>
          <p:nvPr/>
        </p:nvGrpSpPr>
        <p:grpSpPr>
          <a:xfrm>
            <a:off x="2603458" y="4700171"/>
            <a:ext cx="1723211" cy="1185047"/>
            <a:chOff x="2603458" y="4700171"/>
            <a:chExt cx="1723211" cy="1185047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667FA872-CEB4-C298-F918-144B868A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3458" y="4700171"/>
              <a:ext cx="1723211" cy="1185047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5D1630C2-1EAF-6052-1B60-CA0970D3DCD3}"/>
              </a:ext>
            </a:extLst>
          </p:cNvPr>
          <p:cNvGrpSpPr/>
          <p:nvPr/>
        </p:nvGrpSpPr>
        <p:grpSpPr>
          <a:xfrm>
            <a:off x="4905214" y="3400491"/>
            <a:ext cx="1593992" cy="1645000"/>
            <a:chOff x="4905214" y="3400491"/>
            <a:chExt cx="1593992" cy="1645000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4BFB7FFD-8EFF-93E5-6E18-60836F0A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5214" y="3400491"/>
              <a:ext cx="1593992" cy="1645000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8AE7B73A-868E-AB9A-E2A3-370AFC784ABA}"/>
              </a:ext>
            </a:extLst>
          </p:cNvPr>
          <p:cNvGrpSpPr/>
          <p:nvPr/>
        </p:nvGrpSpPr>
        <p:grpSpPr>
          <a:xfrm>
            <a:off x="4978763" y="5822005"/>
            <a:ext cx="1520443" cy="1749248"/>
            <a:chOff x="4978763" y="5822005"/>
            <a:chExt cx="1520443" cy="1749248"/>
          </a:xfrm>
        </p:grpSpPr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1282C84D-5368-E9F6-AE99-EE8C4019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8763" y="5822005"/>
              <a:ext cx="1520443" cy="1749248"/>
            </a:xfrm>
            <a:prstGeom prst="rect">
              <a:avLst/>
            </a:prstGeom>
          </p:spPr>
        </p:pic>
      </p:grpSp>
      <p:grpSp>
        <p:nvGrpSpPr>
          <p:cNvPr id="26" name="그룹 1013">
            <a:extLst>
              <a:ext uri="{FF2B5EF4-FFF2-40B4-BE49-F238E27FC236}">
                <a16:creationId xmlns:a16="http://schemas.microsoft.com/office/drawing/2014/main" id="{40FBD53A-A5DA-AEB9-95D1-8BC61965F1CD}"/>
              </a:ext>
            </a:extLst>
          </p:cNvPr>
          <p:cNvGrpSpPr/>
          <p:nvPr/>
        </p:nvGrpSpPr>
        <p:grpSpPr>
          <a:xfrm>
            <a:off x="7145575" y="4597855"/>
            <a:ext cx="1438157" cy="1389680"/>
            <a:chOff x="7145575" y="4597855"/>
            <a:chExt cx="1438157" cy="1389680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7D159CBB-8374-A1B8-81F8-FA567C6B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5575" y="4597855"/>
              <a:ext cx="1438157" cy="1389680"/>
            </a:xfrm>
            <a:prstGeom prst="rect">
              <a:avLst/>
            </a:prstGeom>
          </p:spPr>
        </p:pic>
      </p:grpSp>
      <p:grpSp>
        <p:nvGrpSpPr>
          <p:cNvPr id="28" name="그룹 1014">
            <a:extLst>
              <a:ext uri="{FF2B5EF4-FFF2-40B4-BE49-F238E27FC236}">
                <a16:creationId xmlns:a16="http://schemas.microsoft.com/office/drawing/2014/main" id="{CB3C9983-71BD-B9B4-E356-463AC0B07163}"/>
              </a:ext>
            </a:extLst>
          </p:cNvPr>
          <p:cNvGrpSpPr/>
          <p:nvPr/>
        </p:nvGrpSpPr>
        <p:grpSpPr>
          <a:xfrm>
            <a:off x="9142857" y="4523454"/>
            <a:ext cx="1446720" cy="1464081"/>
            <a:chOff x="9142857" y="4523454"/>
            <a:chExt cx="1446720" cy="1464081"/>
          </a:xfrm>
        </p:grpSpPr>
        <p:pic>
          <p:nvPicPr>
            <p:cNvPr id="29" name="Object 53">
              <a:extLst>
                <a:ext uri="{FF2B5EF4-FFF2-40B4-BE49-F238E27FC236}">
                  <a16:creationId xmlns:a16="http://schemas.microsoft.com/office/drawing/2014/main" id="{6245F01C-ECFD-D24B-4366-1E39012D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523454"/>
              <a:ext cx="1446720" cy="1464081"/>
            </a:xfrm>
            <a:prstGeom prst="rect">
              <a:avLst/>
            </a:prstGeom>
          </p:spPr>
        </p:pic>
      </p:grpSp>
      <p:grpSp>
        <p:nvGrpSpPr>
          <p:cNvPr id="31" name="그룹 1015">
            <a:extLst>
              <a:ext uri="{FF2B5EF4-FFF2-40B4-BE49-F238E27FC236}">
                <a16:creationId xmlns:a16="http://schemas.microsoft.com/office/drawing/2014/main" id="{A805A81E-F061-7529-52A1-83F57B532A4B}"/>
              </a:ext>
            </a:extLst>
          </p:cNvPr>
          <p:cNvGrpSpPr/>
          <p:nvPr/>
        </p:nvGrpSpPr>
        <p:grpSpPr>
          <a:xfrm>
            <a:off x="6428331" y="4977717"/>
            <a:ext cx="574280" cy="518524"/>
            <a:chOff x="6428331" y="4977717"/>
            <a:chExt cx="574280" cy="518524"/>
          </a:xfrm>
        </p:grpSpPr>
        <p:pic>
          <p:nvPicPr>
            <p:cNvPr id="32" name="Object 56">
              <a:extLst>
                <a:ext uri="{FF2B5EF4-FFF2-40B4-BE49-F238E27FC236}">
                  <a16:creationId xmlns:a16="http://schemas.microsoft.com/office/drawing/2014/main" id="{DAF251E4-48AE-DD4E-4074-3E83E267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8331" y="4977717"/>
              <a:ext cx="574280" cy="518524"/>
            </a:xfrm>
            <a:prstGeom prst="rect">
              <a:avLst/>
            </a:prstGeom>
          </p:spPr>
        </p:pic>
      </p:grpSp>
      <p:grpSp>
        <p:nvGrpSpPr>
          <p:cNvPr id="33" name="그룹 1016">
            <a:extLst>
              <a:ext uri="{FF2B5EF4-FFF2-40B4-BE49-F238E27FC236}">
                <a16:creationId xmlns:a16="http://schemas.microsoft.com/office/drawing/2014/main" id="{8F3DEFA0-08EB-0512-4A91-D3CC2D9E650D}"/>
              </a:ext>
            </a:extLst>
          </p:cNvPr>
          <p:cNvGrpSpPr/>
          <p:nvPr/>
        </p:nvGrpSpPr>
        <p:grpSpPr>
          <a:xfrm>
            <a:off x="11163857" y="4515778"/>
            <a:ext cx="1333411" cy="1512793"/>
            <a:chOff x="11163857" y="4515778"/>
            <a:chExt cx="1333411" cy="1512793"/>
          </a:xfrm>
        </p:grpSpPr>
        <p:pic>
          <p:nvPicPr>
            <p:cNvPr id="34" name="Object 59">
              <a:extLst>
                <a:ext uri="{FF2B5EF4-FFF2-40B4-BE49-F238E27FC236}">
                  <a16:creationId xmlns:a16="http://schemas.microsoft.com/office/drawing/2014/main" id="{F72F110C-CEEA-7EE4-18A3-1BAE7A3B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63857" y="4515778"/>
              <a:ext cx="1333411" cy="1512793"/>
            </a:xfrm>
            <a:prstGeom prst="rect">
              <a:avLst/>
            </a:prstGeom>
          </p:spPr>
        </p:pic>
      </p:grpSp>
      <p:grpSp>
        <p:nvGrpSpPr>
          <p:cNvPr id="36" name="그룹 1017">
            <a:extLst>
              <a:ext uri="{FF2B5EF4-FFF2-40B4-BE49-F238E27FC236}">
                <a16:creationId xmlns:a16="http://schemas.microsoft.com/office/drawing/2014/main" id="{54DF77DE-4A46-CAC0-4D20-99F6E4913F90}"/>
              </a:ext>
            </a:extLst>
          </p:cNvPr>
          <p:cNvGrpSpPr/>
          <p:nvPr/>
        </p:nvGrpSpPr>
        <p:grpSpPr>
          <a:xfrm>
            <a:off x="13038738" y="4504796"/>
            <a:ext cx="1245373" cy="1523776"/>
            <a:chOff x="13038738" y="4504796"/>
            <a:chExt cx="1245373" cy="1523776"/>
          </a:xfrm>
        </p:grpSpPr>
        <p:pic>
          <p:nvPicPr>
            <p:cNvPr id="37" name="Object 62">
              <a:extLst>
                <a:ext uri="{FF2B5EF4-FFF2-40B4-BE49-F238E27FC236}">
                  <a16:creationId xmlns:a16="http://schemas.microsoft.com/office/drawing/2014/main" id="{7A1BFA16-A231-37B8-A62B-9168B10B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8738" y="4504796"/>
              <a:ext cx="1245373" cy="1523776"/>
            </a:xfrm>
            <a:prstGeom prst="rect">
              <a:avLst/>
            </a:prstGeom>
          </p:spPr>
        </p:pic>
      </p:grp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2A583F42-6637-AAAB-B076-9954C0451B29}"/>
              </a:ext>
            </a:extLst>
          </p:cNvPr>
          <p:cNvGrpSpPr/>
          <p:nvPr/>
        </p:nvGrpSpPr>
        <p:grpSpPr>
          <a:xfrm>
            <a:off x="14798123" y="4519871"/>
            <a:ext cx="1220532" cy="1523776"/>
            <a:chOff x="14798123" y="4519871"/>
            <a:chExt cx="1220532" cy="1523776"/>
          </a:xfrm>
        </p:grpSpPr>
        <p:pic>
          <p:nvPicPr>
            <p:cNvPr id="39" name="Object 65">
              <a:extLst>
                <a:ext uri="{FF2B5EF4-FFF2-40B4-BE49-F238E27FC236}">
                  <a16:creationId xmlns:a16="http://schemas.microsoft.com/office/drawing/2014/main" id="{D53BBB0F-CB16-B69C-4C52-8A128840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98123" y="4519871"/>
              <a:ext cx="1220532" cy="1523776"/>
            </a:xfrm>
            <a:prstGeom prst="rect">
              <a:avLst/>
            </a:prstGeom>
          </p:spPr>
        </p:pic>
      </p:grpSp>
      <p:grpSp>
        <p:nvGrpSpPr>
          <p:cNvPr id="40" name="그룹 1019">
            <a:extLst>
              <a:ext uri="{FF2B5EF4-FFF2-40B4-BE49-F238E27FC236}">
                <a16:creationId xmlns:a16="http://schemas.microsoft.com/office/drawing/2014/main" id="{3B247FCF-85E2-B7EB-7E95-63928440DE8E}"/>
              </a:ext>
            </a:extLst>
          </p:cNvPr>
          <p:cNvGrpSpPr/>
          <p:nvPr/>
        </p:nvGrpSpPr>
        <p:grpSpPr>
          <a:xfrm>
            <a:off x="4326669" y="5036095"/>
            <a:ext cx="574280" cy="518524"/>
            <a:chOff x="4326669" y="5036095"/>
            <a:chExt cx="574280" cy="518524"/>
          </a:xfrm>
        </p:grpSpPr>
        <p:pic>
          <p:nvPicPr>
            <p:cNvPr id="41" name="Object 68">
              <a:extLst>
                <a:ext uri="{FF2B5EF4-FFF2-40B4-BE49-F238E27FC236}">
                  <a16:creationId xmlns:a16="http://schemas.microsoft.com/office/drawing/2014/main" id="{A059164D-8EB8-3E94-99F9-5C6A80EB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6669" y="5036095"/>
              <a:ext cx="574280" cy="518524"/>
            </a:xfrm>
            <a:prstGeom prst="rect">
              <a:avLst/>
            </a:prstGeom>
          </p:spPr>
        </p:pic>
      </p:grpSp>
      <p:grpSp>
        <p:nvGrpSpPr>
          <p:cNvPr id="42" name="그룹 1020">
            <a:extLst>
              <a:ext uri="{FF2B5EF4-FFF2-40B4-BE49-F238E27FC236}">
                <a16:creationId xmlns:a16="http://schemas.microsoft.com/office/drawing/2014/main" id="{1B5ECC9D-6EA2-7689-ABF0-E3A9549B7806}"/>
              </a:ext>
            </a:extLst>
          </p:cNvPr>
          <p:cNvGrpSpPr/>
          <p:nvPr/>
        </p:nvGrpSpPr>
        <p:grpSpPr>
          <a:xfrm>
            <a:off x="8568577" y="4948564"/>
            <a:ext cx="574280" cy="518524"/>
            <a:chOff x="8568577" y="4948564"/>
            <a:chExt cx="574280" cy="518524"/>
          </a:xfrm>
        </p:grpSpPr>
        <p:pic>
          <p:nvPicPr>
            <p:cNvPr id="43" name="Object 71">
              <a:extLst>
                <a:ext uri="{FF2B5EF4-FFF2-40B4-BE49-F238E27FC236}">
                  <a16:creationId xmlns:a16="http://schemas.microsoft.com/office/drawing/2014/main" id="{5D06F732-6038-57FC-692B-1042AC18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8577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4" name="그룹 1021">
            <a:extLst>
              <a:ext uri="{FF2B5EF4-FFF2-40B4-BE49-F238E27FC236}">
                <a16:creationId xmlns:a16="http://schemas.microsoft.com/office/drawing/2014/main" id="{561F475B-CF00-785B-DE68-7A9D40CAE53A}"/>
              </a:ext>
            </a:extLst>
          </p:cNvPr>
          <p:cNvGrpSpPr/>
          <p:nvPr/>
        </p:nvGrpSpPr>
        <p:grpSpPr>
          <a:xfrm>
            <a:off x="10589577" y="4948564"/>
            <a:ext cx="574280" cy="518524"/>
            <a:chOff x="10589577" y="4948564"/>
            <a:chExt cx="574280" cy="518524"/>
          </a:xfrm>
        </p:grpSpPr>
        <p:pic>
          <p:nvPicPr>
            <p:cNvPr id="45" name="Object 74">
              <a:extLst>
                <a:ext uri="{FF2B5EF4-FFF2-40B4-BE49-F238E27FC236}">
                  <a16:creationId xmlns:a16="http://schemas.microsoft.com/office/drawing/2014/main" id="{6CD08255-051E-DC6C-6669-C81F18729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9577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6" name="그룹 1022">
            <a:extLst>
              <a:ext uri="{FF2B5EF4-FFF2-40B4-BE49-F238E27FC236}">
                <a16:creationId xmlns:a16="http://schemas.microsoft.com/office/drawing/2014/main" id="{C3880B4E-4A6B-9D6E-14D8-7DB8E28D0F3E}"/>
              </a:ext>
            </a:extLst>
          </p:cNvPr>
          <p:cNvGrpSpPr/>
          <p:nvPr/>
        </p:nvGrpSpPr>
        <p:grpSpPr>
          <a:xfrm>
            <a:off x="12497268" y="4948564"/>
            <a:ext cx="574280" cy="518524"/>
            <a:chOff x="12497268" y="4948564"/>
            <a:chExt cx="574280" cy="518524"/>
          </a:xfrm>
        </p:grpSpPr>
        <p:pic>
          <p:nvPicPr>
            <p:cNvPr id="47" name="Object 77">
              <a:extLst>
                <a:ext uri="{FF2B5EF4-FFF2-40B4-BE49-F238E27FC236}">
                  <a16:creationId xmlns:a16="http://schemas.microsoft.com/office/drawing/2014/main" id="{8B5C1FA4-C2F0-16C2-8328-3F0E8B2B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268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8" name="그룹 1023">
            <a:extLst>
              <a:ext uri="{FF2B5EF4-FFF2-40B4-BE49-F238E27FC236}">
                <a16:creationId xmlns:a16="http://schemas.microsoft.com/office/drawing/2014/main" id="{BF1B156F-500D-3B0D-F2B1-ECD126141725}"/>
              </a:ext>
            </a:extLst>
          </p:cNvPr>
          <p:cNvGrpSpPr/>
          <p:nvPr/>
        </p:nvGrpSpPr>
        <p:grpSpPr>
          <a:xfrm>
            <a:off x="14201971" y="4883595"/>
            <a:ext cx="574280" cy="518524"/>
            <a:chOff x="14201971" y="4883595"/>
            <a:chExt cx="574280" cy="518524"/>
          </a:xfrm>
        </p:grpSpPr>
        <p:pic>
          <p:nvPicPr>
            <p:cNvPr id="49" name="Object 80">
              <a:extLst>
                <a:ext uri="{FF2B5EF4-FFF2-40B4-BE49-F238E27FC236}">
                  <a16:creationId xmlns:a16="http://schemas.microsoft.com/office/drawing/2014/main" id="{115A87A9-D41D-B904-832E-94CD5F5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01971" y="4883595"/>
              <a:ext cx="574280" cy="518524"/>
            </a:xfrm>
            <a:prstGeom prst="rect">
              <a:avLst/>
            </a:prstGeom>
          </p:spPr>
        </p:pic>
      </p:grpSp>
      <p:grpSp>
        <p:nvGrpSpPr>
          <p:cNvPr id="50" name="그룹 1024">
            <a:extLst>
              <a:ext uri="{FF2B5EF4-FFF2-40B4-BE49-F238E27FC236}">
                <a16:creationId xmlns:a16="http://schemas.microsoft.com/office/drawing/2014/main" id="{629DAA0B-98A8-DFD5-DF21-3CDC92F8E5F4}"/>
              </a:ext>
            </a:extLst>
          </p:cNvPr>
          <p:cNvGrpSpPr/>
          <p:nvPr/>
        </p:nvGrpSpPr>
        <p:grpSpPr>
          <a:xfrm>
            <a:off x="16149892" y="4948564"/>
            <a:ext cx="574280" cy="518524"/>
            <a:chOff x="16149892" y="4948564"/>
            <a:chExt cx="574280" cy="518524"/>
          </a:xfrm>
        </p:grpSpPr>
        <p:pic>
          <p:nvPicPr>
            <p:cNvPr id="51" name="Object 83">
              <a:extLst>
                <a:ext uri="{FF2B5EF4-FFF2-40B4-BE49-F238E27FC236}">
                  <a16:creationId xmlns:a16="http://schemas.microsoft.com/office/drawing/2014/main" id="{BB9457A3-C1A6-A7A6-F49C-72115958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49892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52" name="그룹 1025">
            <a:extLst>
              <a:ext uri="{FF2B5EF4-FFF2-40B4-BE49-F238E27FC236}">
                <a16:creationId xmlns:a16="http://schemas.microsoft.com/office/drawing/2014/main" id="{8CBF7A65-6F49-5BF0-FC24-A9C0F000E934}"/>
              </a:ext>
            </a:extLst>
          </p:cNvPr>
          <p:cNvGrpSpPr/>
          <p:nvPr/>
        </p:nvGrpSpPr>
        <p:grpSpPr>
          <a:xfrm>
            <a:off x="16637806" y="4504796"/>
            <a:ext cx="1110337" cy="1590281"/>
            <a:chOff x="16637806" y="4504796"/>
            <a:chExt cx="1110337" cy="1590281"/>
          </a:xfrm>
        </p:grpSpPr>
        <p:pic>
          <p:nvPicPr>
            <p:cNvPr id="53" name="Object 86">
              <a:extLst>
                <a:ext uri="{FF2B5EF4-FFF2-40B4-BE49-F238E27FC236}">
                  <a16:creationId xmlns:a16="http://schemas.microsoft.com/office/drawing/2014/main" id="{B25A20F1-D868-8EC5-7270-35900042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37806" y="4504796"/>
              <a:ext cx="1110337" cy="1590281"/>
            </a:xfrm>
            <a:prstGeom prst="rect">
              <a:avLst/>
            </a:prstGeom>
          </p:spPr>
        </p:pic>
      </p:grpSp>
      <p:grpSp>
        <p:nvGrpSpPr>
          <p:cNvPr id="62" name="그룹 1026">
            <a:extLst>
              <a:ext uri="{FF2B5EF4-FFF2-40B4-BE49-F238E27FC236}">
                <a16:creationId xmlns:a16="http://schemas.microsoft.com/office/drawing/2014/main" id="{3EC1A497-4958-955F-8AF0-2779C5E1FA6B}"/>
              </a:ext>
            </a:extLst>
          </p:cNvPr>
          <p:cNvGrpSpPr/>
          <p:nvPr/>
        </p:nvGrpSpPr>
        <p:grpSpPr>
          <a:xfrm>
            <a:off x="6991341" y="4085524"/>
            <a:ext cx="5609930" cy="410573"/>
            <a:chOff x="6991341" y="4085524"/>
            <a:chExt cx="5609930" cy="410573"/>
          </a:xfrm>
        </p:grpSpPr>
        <p:pic>
          <p:nvPicPr>
            <p:cNvPr id="63" name="Object 97">
              <a:extLst>
                <a:ext uri="{FF2B5EF4-FFF2-40B4-BE49-F238E27FC236}">
                  <a16:creationId xmlns:a16="http://schemas.microsoft.com/office/drawing/2014/main" id="{C25D6E98-C1D6-34A3-F03D-EE46E58C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1341" y="4085524"/>
              <a:ext cx="5609930" cy="410573"/>
            </a:xfrm>
            <a:prstGeom prst="rect">
              <a:avLst/>
            </a:prstGeom>
          </p:spPr>
        </p:pic>
      </p:grpSp>
      <p:grpSp>
        <p:nvGrpSpPr>
          <p:cNvPr id="962" name="그룹 1027">
            <a:extLst>
              <a:ext uri="{FF2B5EF4-FFF2-40B4-BE49-F238E27FC236}">
                <a16:creationId xmlns:a16="http://schemas.microsoft.com/office/drawing/2014/main" id="{E2F8EE1B-1CD2-D3D3-0A08-3F3E4DCCA12B}"/>
              </a:ext>
            </a:extLst>
          </p:cNvPr>
          <p:cNvGrpSpPr/>
          <p:nvPr/>
        </p:nvGrpSpPr>
        <p:grpSpPr>
          <a:xfrm>
            <a:off x="12838095" y="4069529"/>
            <a:ext cx="1552045" cy="478001"/>
            <a:chOff x="12838095" y="4069529"/>
            <a:chExt cx="1552045" cy="478001"/>
          </a:xfrm>
        </p:grpSpPr>
        <p:pic>
          <p:nvPicPr>
            <p:cNvPr id="963" name="Object 102">
              <a:extLst>
                <a:ext uri="{FF2B5EF4-FFF2-40B4-BE49-F238E27FC236}">
                  <a16:creationId xmlns:a16="http://schemas.microsoft.com/office/drawing/2014/main" id="{EA9969AF-4E6F-E0E2-48B9-13EF57D7A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38095" y="4069529"/>
              <a:ext cx="1552045" cy="478001"/>
            </a:xfrm>
            <a:prstGeom prst="rect">
              <a:avLst/>
            </a:prstGeom>
          </p:spPr>
        </p:pic>
      </p:grpSp>
      <p:grpSp>
        <p:nvGrpSpPr>
          <p:cNvPr id="964" name="그룹 1028">
            <a:extLst>
              <a:ext uri="{FF2B5EF4-FFF2-40B4-BE49-F238E27FC236}">
                <a16:creationId xmlns:a16="http://schemas.microsoft.com/office/drawing/2014/main" id="{37EFBE6E-757B-088B-1315-A16F59090418}"/>
              </a:ext>
            </a:extLst>
          </p:cNvPr>
          <p:cNvGrpSpPr/>
          <p:nvPr/>
        </p:nvGrpSpPr>
        <p:grpSpPr>
          <a:xfrm>
            <a:off x="14674504" y="4088292"/>
            <a:ext cx="1467771" cy="443911"/>
            <a:chOff x="14674504" y="4088292"/>
            <a:chExt cx="1467771" cy="443911"/>
          </a:xfrm>
        </p:grpSpPr>
        <p:pic>
          <p:nvPicPr>
            <p:cNvPr id="965" name="Object 105">
              <a:extLst>
                <a:ext uri="{FF2B5EF4-FFF2-40B4-BE49-F238E27FC236}">
                  <a16:creationId xmlns:a16="http://schemas.microsoft.com/office/drawing/2014/main" id="{010349D2-B8F3-F463-86BA-19B65B62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4504" y="4088292"/>
              <a:ext cx="1467771" cy="443911"/>
            </a:xfrm>
            <a:prstGeom prst="rect">
              <a:avLst/>
            </a:prstGeom>
          </p:spPr>
        </p:pic>
      </p:grpSp>
      <p:sp>
        <p:nvSpPr>
          <p:cNvPr id="966" name="TextBox 965">
            <a:extLst>
              <a:ext uri="{FF2B5EF4-FFF2-40B4-BE49-F238E27FC236}">
                <a16:creationId xmlns:a16="http://schemas.microsoft.com/office/drawing/2014/main" id="{FDB6727D-44B2-6D4A-0152-9BD4A908DA8F}"/>
              </a:ext>
            </a:extLst>
          </p:cNvPr>
          <p:cNvSpPr txBox="1"/>
          <p:nvPr/>
        </p:nvSpPr>
        <p:spPr>
          <a:xfrm>
            <a:off x="2668971" y="5964700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05EF3CCE-EF9D-3FF9-3A5A-0BAA01B22FCF}"/>
              </a:ext>
            </a:extLst>
          </p:cNvPr>
          <p:cNvSpPr txBox="1"/>
          <p:nvPr/>
        </p:nvSpPr>
        <p:spPr>
          <a:xfrm>
            <a:off x="5001435" y="7749834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웹캠 촬영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46BD87AF-7AC1-32D8-BCEA-7B1A0C042F79}"/>
              </a:ext>
            </a:extLst>
          </p:cNvPr>
          <p:cNvSpPr txBox="1"/>
          <p:nvPr/>
        </p:nvSpPr>
        <p:spPr>
          <a:xfrm>
            <a:off x="4849923" y="5059460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99DE2260-DAAA-98FB-4508-CDAD60B39C49}"/>
              </a:ext>
            </a:extLst>
          </p:cNvPr>
          <p:cNvSpPr txBox="1"/>
          <p:nvPr/>
        </p:nvSpPr>
        <p:spPr>
          <a:xfrm>
            <a:off x="7291246" y="6100913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215044C8-5395-CABC-FCB8-62A98BC40D1F}"/>
              </a:ext>
            </a:extLst>
          </p:cNvPr>
          <p:cNvSpPr txBox="1"/>
          <p:nvPr/>
        </p:nvSpPr>
        <p:spPr>
          <a:xfrm>
            <a:off x="9009199" y="6151587"/>
            <a:ext cx="17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6BD17DE8-9B2F-C584-56AC-83FD1025442E}"/>
              </a:ext>
            </a:extLst>
          </p:cNvPr>
          <p:cNvSpPr txBox="1"/>
          <p:nvPr/>
        </p:nvSpPr>
        <p:spPr>
          <a:xfrm>
            <a:off x="10973544" y="6204767"/>
            <a:ext cx="17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3D14F13B-9411-CF46-3805-A841BB9E7BF4}"/>
              </a:ext>
            </a:extLst>
          </p:cNvPr>
          <p:cNvSpPr txBox="1"/>
          <p:nvPr/>
        </p:nvSpPr>
        <p:spPr>
          <a:xfrm>
            <a:off x="13147312" y="6209341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6D59AD93-0E91-E6EB-56D0-FAC618D24369}"/>
              </a:ext>
            </a:extLst>
          </p:cNvPr>
          <p:cNvSpPr txBox="1"/>
          <p:nvPr/>
        </p:nvSpPr>
        <p:spPr>
          <a:xfrm>
            <a:off x="14722996" y="6204767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89492BCA-CF20-EF5C-61C9-C3F5FC1FC2D5}"/>
              </a:ext>
            </a:extLst>
          </p:cNvPr>
          <p:cNvSpPr txBox="1"/>
          <p:nvPr/>
        </p:nvSpPr>
        <p:spPr>
          <a:xfrm>
            <a:off x="16412130" y="6209341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사용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89B502C8-0569-886B-5E89-424B5286A3B8}"/>
              </a:ext>
            </a:extLst>
          </p:cNvPr>
          <p:cNvSpPr txBox="1"/>
          <p:nvPr/>
        </p:nvSpPr>
        <p:spPr>
          <a:xfrm>
            <a:off x="8686619" y="3471997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단계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3C20EEAC-7C7B-6F88-9836-886464AD55BF}"/>
              </a:ext>
            </a:extLst>
          </p:cNvPr>
          <p:cNvSpPr txBox="1"/>
          <p:nvPr/>
        </p:nvSpPr>
        <p:spPr>
          <a:xfrm>
            <a:off x="12979109" y="3451938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8584F3A9-A354-DF8A-1688-65F43CCFC864}"/>
              </a:ext>
            </a:extLst>
          </p:cNvPr>
          <p:cNvSpPr txBox="1"/>
          <p:nvPr/>
        </p:nvSpPr>
        <p:spPr>
          <a:xfrm>
            <a:off x="14861348" y="3498140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74DE1-50E6-1DE5-293F-F217180F2DE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1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편집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삭제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이모티콘 활성화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 파일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(jpg)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59B81AA-4058-9812-C465-61B6E585C9F5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C92CAD98-DB5B-843D-2B03-109EFC9F3C6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985322E1-D8AE-7BD7-76CB-DE6FDB40C95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58DD36A7-13E8-56DF-19AB-E85166ACD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B2EF066A-5DE4-765F-4E76-383902FD07A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069ADCA3-4432-9228-A123-5635737DDE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BDC68AB0-F448-C6D4-448B-78289E2B950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EC6497D6-31EF-FA26-4717-7776B32A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25D054-52DC-AC97-9A3B-CE02F8C081B0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948361-7692-4E58-C526-3B67B4D2A2B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80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편집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삭제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이모티콘 활성화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 파일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(jpg)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C8A63CE2-872F-CFE9-6A19-EDE552DCAFB4}"/>
              </a:ext>
            </a:extLst>
          </p:cNvPr>
          <p:cNvGrpSpPr/>
          <p:nvPr/>
        </p:nvGrpSpPr>
        <p:grpSpPr>
          <a:xfrm>
            <a:off x="9635437" y="3389233"/>
            <a:ext cx="682849" cy="5498081"/>
            <a:chOff x="8460008" y="3872992"/>
            <a:chExt cx="682849" cy="5498081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5AFD44A5-3A6C-6A9A-F343-72165BED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0008" y="3872992"/>
              <a:ext cx="682849" cy="549808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CEB61B-5DAC-831E-BAC4-08C621D3151B}"/>
              </a:ext>
            </a:extLst>
          </p:cNvPr>
          <p:cNvSpPr txBox="1"/>
          <p:nvPr/>
        </p:nvSpPr>
        <p:spPr>
          <a:xfrm>
            <a:off x="10318286" y="3232650"/>
            <a:ext cx="8203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·Django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프레임워크를 이용해 구현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·MTV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패턴으로 개발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·Django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Channels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사용하여 비동기적으로 실시간 채팅 활성화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·React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반응형 웹 개발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만든 이모티콘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Object 44">
            <a:extLst>
              <a:ext uri="{FF2B5EF4-FFF2-40B4-BE49-F238E27FC236}">
                <a16:creationId xmlns:a16="http://schemas.microsoft.com/office/drawing/2014/main" id="{D7DA427F-4A17-D9C4-4FA5-30944FD1AE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6472" y="6644383"/>
            <a:ext cx="7280800" cy="135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F2941B-6FC9-410F-D0A4-BA82AA29439A}"/>
              </a:ext>
            </a:extLst>
          </p:cNvPr>
          <p:cNvSpPr txBox="1"/>
          <p:nvPr/>
        </p:nvSpPr>
        <p:spPr>
          <a:xfrm>
            <a:off x="12801600" y="834573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MTV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구조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36E9B89B-C6ED-E3E7-FCB7-C01EA8514BA8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9CB06A4F-973C-D341-2C34-FC979EAE151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C4E1472B-DC43-D640-45D1-F6D8C82ADE8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27A049C9-C903-DE93-75E1-F2CD720A3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FE4A97C9-725A-580A-3392-0AADEE8DC91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72F233DD-1B0C-E30D-1E92-DDC85C00F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FCDA9D80-2FCA-796E-3177-E02ED9E2D17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88AB7E34-3143-F669-5466-3FCFDAE98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EB9A275-45BB-C77A-AF0B-B856056CC867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EA1553-CD3C-738B-CA0D-1110FA4ECD4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5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3F0510C-1200-F798-2B31-37BA68D21409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84F4E4FE-7500-BEEE-A86F-7BDEA8B9F85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AABFCA49-A1DB-2B16-5E44-2898E238B550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1D88E9EB-E93E-FC47-984B-A8744EEED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07691987-C8E0-6EE4-AFEB-4103485C0E1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4F5D42AB-C5A1-F0F2-3B5D-9CB0679F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461F3C10-0EB8-AF32-B25C-2EFA3C8C7DA0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4876185E-E3B1-42FE-9434-62ACAF13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E3850F-145D-C4EB-7CB6-D440E7EEE40D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1A9FDC-1DC5-97E6-C3BB-C81EA52B01B8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49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4927" y="-5352964"/>
            <a:ext cx="7547823" cy="18253752"/>
            <a:chOff x="5384927" y="-5352964"/>
            <a:chExt cx="7547823" cy="182537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384927" y="-5352964"/>
              <a:ext cx="7547823" cy="18253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414094"/>
            <a:ext cx="18285714" cy="3168179"/>
            <a:chOff x="0" y="4414094"/>
            <a:chExt cx="18285714" cy="31681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4414094"/>
              <a:ext cx="18285714" cy="316817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DCC30C-D607-8D9E-9395-2044D2B3B330}"/>
              </a:ext>
            </a:extLst>
          </p:cNvPr>
          <p:cNvSpPr txBox="1"/>
          <p:nvPr/>
        </p:nvSpPr>
        <p:spPr>
          <a:xfrm>
            <a:off x="102171" y="8020177"/>
            <a:ext cx="155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3CC1B-9FB3-1DAC-9C4B-9345D259F591}"/>
              </a:ext>
            </a:extLst>
          </p:cNvPr>
          <p:cNvSpPr txBox="1"/>
          <p:nvPr/>
        </p:nvSpPr>
        <p:spPr>
          <a:xfrm>
            <a:off x="1735221" y="7979134"/>
            <a:ext cx="182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730F5-08E5-B91D-782E-5DE8EAC9434D}"/>
              </a:ext>
            </a:extLst>
          </p:cNvPr>
          <p:cNvSpPr txBox="1"/>
          <p:nvPr/>
        </p:nvSpPr>
        <p:spPr>
          <a:xfrm>
            <a:off x="3507494" y="7976241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D2151-53A1-2EA2-B9BB-920CE2F7230F}"/>
              </a:ext>
            </a:extLst>
          </p:cNvPr>
          <p:cNvSpPr txBox="1"/>
          <p:nvPr/>
        </p:nvSpPr>
        <p:spPr>
          <a:xfrm>
            <a:off x="5608915" y="7983842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4EEE1-3296-35A1-06CB-F3AADC06BBE4}"/>
              </a:ext>
            </a:extLst>
          </p:cNvPr>
          <p:cNvSpPr txBox="1"/>
          <p:nvPr/>
        </p:nvSpPr>
        <p:spPr>
          <a:xfrm>
            <a:off x="7522340" y="7997771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54C02-958F-6890-D8F8-122C9DB65EF2}"/>
              </a:ext>
            </a:extLst>
          </p:cNvPr>
          <p:cNvSpPr txBox="1"/>
          <p:nvPr/>
        </p:nvSpPr>
        <p:spPr>
          <a:xfrm>
            <a:off x="11086021" y="7989428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76BDDF-FD1E-5CC0-FE2F-748222914750}"/>
              </a:ext>
            </a:extLst>
          </p:cNvPr>
          <p:cNvSpPr txBox="1"/>
          <p:nvPr/>
        </p:nvSpPr>
        <p:spPr>
          <a:xfrm>
            <a:off x="9407821" y="7983393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4BC97-8641-E1BF-7273-F355666300C3}"/>
              </a:ext>
            </a:extLst>
          </p:cNvPr>
          <p:cNvSpPr txBox="1"/>
          <p:nvPr/>
        </p:nvSpPr>
        <p:spPr>
          <a:xfrm>
            <a:off x="12971502" y="8002220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963DC-8B7A-3B3E-0615-FFA90FC3039A}"/>
              </a:ext>
            </a:extLst>
          </p:cNvPr>
          <p:cNvSpPr txBox="1"/>
          <p:nvPr/>
        </p:nvSpPr>
        <p:spPr>
          <a:xfrm>
            <a:off x="14732184" y="7984696"/>
            <a:ext cx="134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838B3-8A68-5F99-0518-A564BE75266B}"/>
              </a:ext>
            </a:extLst>
          </p:cNvPr>
          <p:cNvSpPr txBox="1"/>
          <p:nvPr/>
        </p:nvSpPr>
        <p:spPr>
          <a:xfrm>
            <a:off x="16215367" y="7983393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7E18C-E1F1-7EA9-DF85-B9650D32FF9E}"/>
              </a:ext>
            </a:extLst>
          </p:cNvPr>
          <p:cNvSpPr txBox="1"/>
          <p:nvPr/>
        </p:nvSpPr>
        <p:spPr>
          <a:xfrm>
            <a:off x="1981200" y="857250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A546A-A350-C010-1329-519472BEB11D}"/>
              </a:ext>
            </a:extLst>
          </p:cNvPr>
          <p:cNvSpPr txBox="1"/>
          <p:nvPr/>
        </p:nvSpPr>
        <p:spPr>
          <a:xfrm>
            <a:off x="3807089" y="858687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E86BAE-D7FD-C43D-BEC2-B4D3215DC568}"/>
              </a:ext>
            </a:extLst>
          </p:cNvPr>
          <p:cNvSpPr txBox="1"/>
          <p:nvPr/>
        </p:nvSpPr>
        <p:spPr>
          <a:xfrm>
            <a:off x="7648200" y="85868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4C06E-16A9-D58D-94EC-F1543D389B72}"/>
              </a:ext>
            </a:extLst>
          </p:cNvPr>
          <p:cNvSpPr txBox="1"/>
          <p:nvPr/>
        </p:nvSpPr>
        <p:spPr>
          <a:xfrm>
            <a:off x="11228647" y="863056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상세 모듈 설계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DE58F3AA-3DB9-0273-C0F2-B610B3FAB573}"/>
              </a:ext>
            </a:extLst>
          </p:cNvPr>
          <p:cNvGrpSpPr/>
          <p:nvPr/>
        </p:nvGrpSpPr>
        <p:grpSpPr>
          <a:xfrm>
            <a:off x="5867400" y="3945131"/>
            <a:ext cx="3653510" cy="125663"/>
            <a:chOff x="5704256" y="4290811"/>
            <a:chExt cx="3653510" cy="125663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376461BE-C04A-E384-553F-8F82C520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4256" y="4290811"/>
              <a:ext cx="3653510" cy="125663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C8ADFBD-BB65-E49E-3993-356D6855DB4E}"/>
              </a:ext>
            </a:extLst>
          </p:cNvPr>
          <p:cNvSpPr txBox="1"/>
          <p:nvPr/>
        </p:nvSpPr>
        <p:spPr>
          <a:xfrm>
            <a:off x="9372600" y="3820879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·Face Detection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·dlib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패키지에서 제공하는 기본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detector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얼굴을 검출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검출되는 얼굴이 없거나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경우 다음 과정이 진행되지 않도록 구현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761F2A7B-2D1D-68B1-EA48-48176056B26A}"/>
              </a:ext>
            </a:extLst>
          </p:cNvPr>
          <p:cNvGrpSpPr/>
          <p:nvPr/>
        </p:nvGrpSpPr>
        <p:grpSpPr>
          <a:xfrm>
            <a:off x="9979274" y="5682262"/>
            <a:ext cx="2301468" cy="2371209"/>
            <a:chOff x="9938916" y="6089535"/>
            <a:chExt cx="2301468" cy="2371209"/>
          </a:xfrm>
        </p:grpSpPr>
        <p:pic>
          <p:nvPicPr>
            <p:cNvPr id="25" name="Object 44">
              <a:extLst>
                <a:ext uri="{FF2B5EF4-FFF2-40B4-BE49-F238E27FC236}">
                  <a16:creationId xmlns:a16="http://schemas.microsoft.com/office/drawing/2014/main" id="{AE73D364-0183-7818-C2AA-343F83513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8916" y="6089535"/>
              <a:ext cx="2301468" cy="2371209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E2D71E2E-A6FA-2C28-ED42-732B90F2D958}"/>
              </a:ext>
            </a:extLst>
          </p:cNvPr>
          <p:cNvGrpSpPr/>
          <p:nvPr/>
        </p:nvGrpSpPr>
        <p:grpSpPr>
          <a:xfrm>
            <a:off x="12621704" y="6625707"/>
            <a:ext cx="1044180" cy="801408"/>
            <a:chOff x="12581346" y="7032980"/>
            <a:chExt cx="1044180" cy="801408"/>
          </a:xfrm>
        </p:grpSpPr>
        <p:pic>
          <p:nvPicPr>
            <p:cNvPr id="27" name="Object 47">
              <a:extLst>
                <a:ext uri="{FF2B5EF4-FFF2-40B4-BE49-F238E27FC236}">
                  <a16:creationId xmlns:a16="http://schemas.microsoft.com/office/drawing/2014/main" id="{448C66B8-420F-ABA2-9C9B-27377EAE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1346" y="7032980"/>
              <a:ext cx="1044180" cy="801408"/>
            </a:xfrm>
            <a:prstGeom prst="rect">
              <a:avLst/>
            </a:prstGeom>
          </p:spPr>
        </p:pic>
      </p:grpSp>
      <p:grpSp>
        <p:nvGrpSpPr>
          <p:cNvPr id="28" name="그룹 1013">
            <a:extLst>
              <a:ext uri="{FF2B5EF4-FFF2-40B4-BE49-F238E27FC236}">
                <a16:creationId xmlns:a16="http://schemas.microsoft.com/office/drawing/2014/main" id="{80157CEF-D897-D536-47B1-26AE91AFB2B9}"/>
              </a:ext>
            </a:extLst>
          </p:cNvPr>
          <p:cNvGrpSpPr/>
          <p:nvPr/>
        </p:nvGrpSpPr>
        <p:grpSpPr>
          <a:xfrm>
            <a:off x="13841019" y="5656104"/>
            <a:ext cx="2312142" cy="2371209"/>
            <a:chOff x="13800661" y="6063377"/>
            <a:chExt cx="2312142" cy="2371209"/>
          </a:xfrm>
        </p:grpSpPr>
        <p:pic>
          <p:nvPicPr>
            <p:cNvPr id="29" name="Object 50">
              <a:extLst>
                <a:ext uri="{FF2B5EF4-FFF2-40B4-BE49-F238E27FC236}">
                  <a16:creationId xmlns:a16="http://schemas.microsoft.com/office/drawing/2014/main" id="{A94DBAC5-55D5-CF64-B6DD-B4F0DF46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0661" y="6063377"/>
              <a:ext cx="2312142" cy="237120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853B5A4-6B53-04FF-0D38-09EE8534887D}"/>
              </a:ext>
            </a:extLst>
          </p:cNvPr>
          <p:cNvSpPr txBox="1"/>
          <p:nvPr/>
        </p:nvSpPr>
        <p:spPr>
          <a:xfrm>
            <a:off x="9906000" y="811916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된 이미지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6DE5FF-823C-AFED-9470-F8C12E2E766F}"/>
              </a:ext>
            </a:extLst>
          </p:cNvPr>
          <p:cNvSpPr txBox="1"/>
          <p:nvPr/>
        </p:nvSpPr>
        <p:spPr>
          <a:xfrm>
            <a:off x="14258590" y="8005089"/>
            <a:ext cx="2073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F3903B26-5F1E-622D-51EB-C77A13078690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4" name="그룹 1003">
              <a:extLst>
                <a:ext uri="{FF2B5EF4-FFF2-40B4-BE49-F238E27FC236}">
                  <a16:creationId xmlns:a16="http://schemas.microsoft.com/office/drawing/2014/main" id="{33EB7B46-7982-0E36-E666-5242BCBA19D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8" name="그룹 1004">
                <a:extLst>
                  <a:ext uri="{FF2B5EF4-FFF2-40B4-BE49-F238E27FC236}">
                    <a16:creationId xmlns:a16="http://schemas.microsoft.com/office/drawing/2014/main" id="{28CF085B-2FA8-9CB0-D760-AFD9B58283F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1" name="Object 8">
                  <a:extLst>
                    <a:ext uri="{FF2B5EF4-FFF2-40B4-BE49-F238E27FC236}">
                      <a16:creationId xmlns:a16="http://schemas.microsoft.com/office/drawing/2014/main" id="{61C8702B-3F50-6CE2-5988-85984F103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1005">
                <a:extLst>
                  <a:ext uri="{FF2B5EF4-FFF2-40B4-BE49-F238E27FC236}">
                    <a16:creationId xmlns:a16="http://schemas.microsoft.com/office/drawing/2014/main" id="{CB8A4B01-E1DF-A397-0B0F-72F15B28130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0" name="Object 11">
                  <a:extLst>
                    <a:ext uri="{FF2B5EF4-FFF2-40B4-BE49-F238E27FC236}">
                      <a16:creationId xmlns:a16="http://schemas.microsoft.com/office/drawing/2014/main" id="{C6A5A081-F00D-458A-E8EB-1A49DE900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그룹 1006">
              <a:extLst>
                <a:ext uri="{FF2B5EF4-FFF2-40B4-BE49-F238E27FC236}">
                  <a16:creationId xmlns:a16="http://schemas.microsoft.com/office/drawing/2014/main" id="{71444282-7802-7FCD-F51B-2F8A5F9BF75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DB25E8-B319-3289-F019-BC08020A8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9B5451F-7DEF-5A8B-010F-A12F40AE247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954D38-8EFF-F522-D899-45DD43DB8458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97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198757C3-836F-F4CE-9916-4FDB62F5C57D}"/>
              </a:ext>
            </a:extLst>
          </p:cNvPr>
          <p:cNvGrpSpPr/>
          <p:nvPr/>
        </p:nvGrpSpPr>
        <p:grpSpPr>
          <a:xfrm>
            <a:off x="6477000" y="4161851"/>
            <a:ext cx="3653510" cy="125663"/>
            <a:chOff x="6228028" y="4477156"/>
            <a:chExt cx="3653510" cy="125663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0EA1D1FF-0226-B2B1-785E-CA307A01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">
              <a:off x="6228028" y="4477156"/>
              <a:ext cx="3653510" cy="12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EEB8DD4-DDEA-9FC7-77C0-F143AFC56663}"/>
              </a:ext>
            </a:extLst>
          </p:cNvPr>
          <p:cNvSpPr txBox="1"/>
          <p:nvPr/>
        </p:nvSpPr>
        <p:spPr>
          <a:xfrm>
            <a:off x="9906000" y="377212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크기 조절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해상도를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1024 * 1024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얼굴을 중심으로 이미지를 가까이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B2610698-3A71-4CAA-4A50-C35532878C6A}"/>
              </a:ext>
            </a:extLst>
          </p:cNvPr>
          <p:cNvGrpSpPr/>
          <p:nvPr/>
        </p:nvGrpSpPr>
        <p:grpSpPr>
          <a:xfrm>
            <a:off x="9906000" y="5511305"/>
            <a:ext cx="5513995" cy="3560143"/>
            <a:chOff x="9864696" y="5813719"/>
            <a:chExt cx="5513995" cy="3560143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ACA1B092-457C-427F-4F44-BC88B504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4696" y="5813719"/>
              <a:ext cx="5513995" cy="3560143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6126D00E-F675-402B-D9A2-08E9AF2D40E0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BC71F6AD-6691-5753-B65F-FDB42BDC0E2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68845B7E-AB17-4796-CF73-B39D1F05E9F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483A3F7D-2927-7EFF-22A3-1569E43EC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4AD23567-D553-27CD-25E4-A7BA7764405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A07EA30B-DA1D-8628-F162-7C719F2A6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BCAE96A8-7BFA-E75B-037E-CB050507C6B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AF59D6AA-D9A8-4181-BD16-19688A80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E5CC0F-D13A-5FD0-D11D-FEB7D66D8B16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B780E-5543-77D2-CB72-E0A5D20A7021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24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9079C835-4D25-485D-95CC-C3C4B1165033}"/>
              </a:ext>
            </a:extLst>
          </p:cNvPr>
          <p:cNvGrpSpPr/>
          <p:nvPr/>
        </p:nvGrpSpPr>
        <p:grpSpPr>
          <a:xfrm>
            <a:off x="7467600" y="4855265"/>
            <a:ext cx="351879" cy="1488891"/>
            <a:chOff x="7475182" y="5142857"/>
            <a:chExt cx="351879" cy="1863859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51376476-132A-2CEF-4BBB-7D0B49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5182" y="5142857"/>
              <a:ext cx="351879" cy="186385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3C8583-9B61-AB94-C36B-222AD0906644}"/>
              </a:ext>
            </a:extLst>
          </p:cNvPr>
          <p:cNvSpPr txBox="1"/>
          <p:nvPr/>
        </p:nvSpPr>
        <p:spPr>
          <a:xfrm>
            <a:off x="8805976" y="3756959"/>
            <a:ext cx="92613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얼굴을 먼저 검출하고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검출된 얼굴에 대해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Predictor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사용하여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추출된 점들의 좌표값으로 점과 점사이의 거리를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계산하고 얼굴의 특출한 부분을 탐지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탐지된 영역을 이미지 처리기술로 강조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확대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74D19228-FF41-E2E9-E8F4-F5729C19D40E}"/>
              </a:ext>
            </a:extLst>
          </p:cNvPr>
          <p:cNvGrpSpPr/>
          <p:nvPr/>
        </p:nvGrpSpPr>
        <p:grpSpPr>
          <a:xfrm>
            <a:off x="8829167" y="6981729"/>
            <a:ext cx="2075470" cy="1750126"/>
            <a:chOff x="8987783" y="7302138"/>
            <a:chExt cx="2075470" cy="1750126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9E8563E8-34D0-045E-86F9-EEFDB688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783" y="7302138"/>
              <a:ext cx="2075470" cy="1750126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09D5F59-1AD3-BC4D-16B2-B730948AC425}"/>
              </a:ext>
            </a:extLst>
          </p:cNvPr>
          <p:cNvGrpSpPr/>
          <p:nvPr/>
        </p:nvGrpSpPr>
        <p:grpSpPr>
          <a:xfrm>
            <a:off x="11820420" y="6981729"/>
            <a:ext cx="1718118" cy="1645776"/>
            <a:chOff x="11979036" y="7302138"/>
            <a:chExt cx="1718118" cy="1645776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9A1C0482-8D07-0AA6-3E0D-06763B1D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9036" y="7302138"/>
              <a:ext cx="1718118" cy="1645776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FC04B98C-6CEA-1EA6-1FD5-EADA76B18465}"/>
              </a:ext>
            </a:extLst>
          </p:cNvPr>
          <p:cNvGrpSpPr/>
          <p:nvPr/>
        </p:nvGrpSpPr>
        <p:grpSpPr>
          <a:xfrm>
            <a:off x="14775840" y="6981729"/>
            <a:ext cx="1731896" cy="1750126"/>
            <a:chOff x="14934456" y="7302138"/>
            <a:chExt cx="1731896" cy="1750126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C361F32B-5B06-8CB7-980A-66802F9D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4456" y="7302138"/>
              <a:ext cx="1731896" cy="175012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CFEE9A-26D7-9E01-6883-52B1B213F829}"/>
              </a:ext>
            </a:extLst>
          </p:cNvPr>
          <p:cNvSpPr txBox="1"/>
          <p:nvPr/>
        </p:nvSpPr>
        <p:spPr>
          <a:xfrm>
            <a:off x="8534400" y="884977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308AF-DF96-63F2-CD64-344133C1758A}"/>
              </a:ext>
            </a:extLst>
          </p:cNvPr>
          <p:cNvSpPr txBox="1"/>
          <p:nvPr/>
        </p:nvSpPr>
        <p:spPr>
          <a:xfrm>
            <a:off x="11193579" y="8731855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Facial 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8BB2B-6FAD-276E-36B2-1361741E1D7D}"/>
              </a:ext>
            </a:extLst>
          </p:cNvPr>
          <p:cNvSpPr txBox="1"/>
          <p:nvPr/>
        </p:nvSpPr>
        <p:spPr>
          <a:xfrm>
            <a:off x="14630400" y="884977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592218E-4786-73E8-011D-F012C10E7D1F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6" name="그룹 1003">
              <a:extLst>
                <a:ext uri="{FF2B5EF4-FFF2-40B4-BE49-F238E27FC236}">
                  <a16:creationId xmlns:a16="http://schemas.microsoft.com/office/drawing/2014/main" id="{6404BE06-3D88-FA1A-1D07-0267DDC38A7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9" name="그룹 1004">
                <a:extLst>
                  <a:ext uri="{FF2B5EF4-FFF2-40B4-BE49-F238E27FC236}">
                    <a16:creationId xmlns:a16="http://schemas.microsoft.com/office/drawing/2014/main" id="{A778A5DA-01C6-B00B-7B27-DC91C51C751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2" name="Object 8">
                  <a:extLst>
                    <a:ext uri="{FF2B5EF4-FFF2-40B4-BE49-F238E27FC236}">
                      <a16:creationId xmlns:a16="http://schemas.microsoft.com/office/drawing/2014/main" id="{ACCEE3A4-990F-1B31-D666-C6A04097A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05">
                <a:extLst>
                  <a:ext uri="{FF2B5EF4-FFF2-40B4-BE49-F238E27FC236}">
                    <a16:creationId xmlns:a16="http://schemas.microsoft.com/office/drawing/2014/main" id="{FC5751C4-FD4C-B527-D33D-404B31E5407B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1" name="Object 11">
                  <a:extLst>
                    <a:ext uri="{FF2B5EF4-FFF2-40B4-BE49-F238E27FC236}">
                      <a16:creationId xmlns:a16="http://schemas.microsoft.com/office/drawing/2014/main" id="{BF497C6D-DFF1-A78F-B2B4-00128E8F3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그룹 1006">
              <a:extLst>
                <a:ext uri="{FF2B5EF4-FFF2-40B4-BE49-F238E27FC236}">
                  <a16:creationId xmlns:a16="http://schemas.microsoft.com/office/drawing/2014/main" id="{116873AA-7E08-5D3E-B92E-C6BCDFCF106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8" name="Object 15">
                <a:extLst>
                  <a:ext uri="{FF2B5EF4-FFF2-40B4-BE49-F238E27FC236}">
                    <a16:creationId xmlns:a16="http://schemas.microsoft.com/office/drawing/2014/main" id="{CB9E2090-2224-83A5-D890-AA386917A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ED6B1-1B07-0EDE-5CDA-109D8B374A6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55615-0D7D-8037-A23A-55E08F4D43AE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37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9079C835-4D25-485D-95CC-C3C4B1165033}"/>
              </a:ext>
            </a:extLst>
          </p:cNvPr>
          <p:cNvGrpSpPr/>
          <p:nvPr/>
        </p:nvGrpSpPr>
        <p:grpSpPr>
          <a:xfrm>
            <a:off x="7467600" y="4855265"/>
            <a:ext cx="351879" cy="1488891"/>
            <a:chOff x="7475182" y="5142857"/>
            <a:chExt cx="351879" cy="1863859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51376476-132A-2CEF-4BBB-7D0B49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5182" y="5142857"/>
              <a:ext cx="351879" cy="186385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3C8583-9B61-AB94-C36B-222AD0906644}"/>
              </a:ext>
            </a:extLst>
          </p:cNvPr>
          <p:cNvSpPr txBox="1"/>
          <p:nvPr/>
        </p:nvSpPr>
        <p:spPr>
          <a:xfrm>
            <a:off x="8805976" y="3756959"/>
            <a:ext cx="92613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 추출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중심을 눈 중앙으로 하고 얼굴의 기준점을 코로 지정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중심과 기준점 사이의 각도를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atan2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계산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각도 추출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특정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위치를 분석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특징의 상대적 위치 기반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얼굴의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각도를 계산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방향과 각도 추출된 값으로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Target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부적절하다고 </a:t>
            </a:r>
            <a:b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판단할 때 다음 진행과정이 진행하지 않도록 구현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74D19228-FF41-E2E9-E8F4-F5729C19D40E}"/>
              </a:ext>
            </a:extLst>
          </p:cNvPr>
          <p:cNvGrpSpPr/>
          <p:nvPr/>
        </p:nvGrpSpPr>
        <p:grpSpPr>
          <a:xfrm>
            <a:off x="8805976" y="7327863"/>
            <a:ext cx="2075470" cy="1750126"/>
            <a:chOff x="8987783" y="7302138"/>
            <a:chExt cx="2075470" cy="1750126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9E8563E8-34D0-045E-86F9-EEFDB688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783" y="7302138"/>
              <a:ext cx="2075470" cy="1750126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09D5F59-1AD3-BC4D-16B2-B730948AC425}"/>
              </a:ext>
            </a:extLst>
          </p:cNvPr>
          <p:cNvGrpSpPr/>
          <p:nvPr/>
        </p:nvGrpSpPr>
        <p:grpSpPr>
          <a:xfrm>
            <a:off x="11797229" y="7327863"/>
            <a:ext cx="1718118" cy="1645776"/>
            <a:chOff x="11979036" y="7302138"/>
            <a:chExt cx="1718118" cy="1645776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9A1C0482-8D07-0AA6-3E0D-06763B1D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9036" y="7302138"/>
              <a:ext cx="1718118" cy="164577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CFEE9A-26D7-9E01-6883-52B1B213F829}"/>
              </a:ext>
            </a:extLst>
          </p:cNvPr>
          <p:cNvSpPr txBox="1"/>
          <p:nvPr/>
        </p:nvSpPr>
        <p:spPr>
          <a:xfrm>
            <a:off x="8511209" y="919590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308AF-DF96-63F2-CD64-344133C1758A}"/>
              </a:ext>
            </a:extLst>
          </p:cNvPr>
          <p:cNvSpPr txBox="1"/>
          <p:nvPr/>
        </p:nvSpPr>
        <p:spPr>
          <a:xfrm>
            <a:off x="11170388" y="9077989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Facial 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FB1B07BF-4368-8291-5A36-4D92E757EF6D}"/>
              </a:ext>
            </a:extLst>
          </p:cNvPr>
          <p:cNvGrpSpPr/>
          <p:nvPr/>
        </p:nvGrpSpPr>
        <p:grpSpPr>
          <a:xfrm>
            <a:off x="14622445" y="8453736"/>
            <a:ext cx="3135316" cy="402291"/>
            <a:chOff x="14645636" y="8107602"/>
            <a:chExt cx="3135316" cy="402291"/>
          </a:xfrm>
        </p:grpSpPr>
        <p:pic>
          <p:nvPicPr>
            <p:cNvPr id="36" name="Object 53">
              <a:extLst>
                <a:ext uri="{FF2B5EF4-FFF2-40B4-BE49-F238E27FC236}">
                  <a16:creationId xmlns:a16="http://schemas.microsoft.com/office/drawing/2014/main" id="{E18972B2-DC15-3612-60C3-59E2C8E9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36" y="8107602"/>
              <a:ext cx="3135316" cy="402291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9C7960E2-B115-33EE-0E06-6864645FF3E1}"/>
              </a:ext>
            </a:extLst>
          </p:cNvPr>
          <p:cNvGrpSpPr/>
          <p:nvPr/>
        </p:nvGrpSpPr>
        <p:grpSpPr>
          <a:xfrm>
            <a:off x="13691682" y="8235722"/>
            <a:ext cx="1044180" cy="801408"/>
            <a:chOff x="13714873" y="7889588"/>
            <a:chExt cx="1044180" cy="801408"/>
          </a:xfrm>
        </p:grpSpPr>
        <p:pic>
          <p:nvPicPr>
            <p:cNvPr id="38" name="Object 56">
              <a:extLst>
                <a:ext uri="{FF2B5EF4-FFF2-40B4-BE49-F238E27FC236}">
                  <a16:creationId xmlns:a16="http://schemas.microsoft.com/office/drawing/2014/main" id="{B3D5D9D7-FBEB-6E56-074D-720EF5F3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4873" y="7889588"/>
              <a:ext cx="1044180" cy="801408"/>
            </a:xfrm>
            <a:prstGeom prst="rect">
              <a:avLst/>
            </a:prstGeom>
          </p:spPr>
        </p:pic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199EDAC8-2045-413E-0641-531A01A01F32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2" name="그룹 1003">
              <a:extLst>
                <a:ext uri="{FF2B5EF4-FFF2-40B4-BE49-F238E27FC236}">
                  <a16:creationId xmlns:a16="http://schemas.microsoft.com/office/drawing/2014/main" id="{4502E989-11BB-7338-C06F-E809A7A3D76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0" name="그룹 1004">
                <a:extLst>
                  <a:ext uri="{FF2B5EF4-FFF2-40B4-BE49-F238E27FC236}">
                    <a16:creationId xmlns:a16="http://schemas.microsoft.com/office/drawing/2014/main" id="{6DA5D321-C682-3A0B-DEBC-F7D468C99B0B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3" name="Object 8">
                  <a:extLst>
                    <a:ext uri="{FF2B5EF4-FFF2-40B4-BE49-F238E27FC236}">
                      <a16:creationId xmlns:a16="http://schemas.microsoft.com/office/drawing/2014/main" id="{B729ADA1-922C-8723-F86E-11EE66B2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그룹 1005">
                <a:extLst>
                  <a:ext uri="{FF2B5EF4-FFF2-40B4-BE49-F238E27FC236}">
                    <a16:creationId xmlns:a16="http://schemas.microsoft.com/office/drawing/2014/main" id="{95C78922-310D-89EE-52A3-6C152115B0E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2" name="Object 11">
                  <a:extLst>
                    <a:ext uri="{FF2B5EF4-FFF2-40B4-BE49-F238E27FC236}">
                      <a16:creationId xmlns:a16="http://schemas.microsoft.com/office/drawing/2014/main" id="{0E7C3F85-0534-11B9-C338-EF6EB2E66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7F25BDDA-D82E-D273-84E9-3339A378DCF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9" name="Object 15">
                <a:extLst>
                  <a:ext uri="{FF2B5EF4-FFF2-40B4-BE49-F238E27FC236}">
                    <a16:creationId xmlns:a16="http://schemas.microsoft.com/office/drawing/2014/main" id="{FD621801-06AA-2D56-41C2-B024A007C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C9B34-B806-0B7E-6C1E-BDB31DA977E1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A941F1-C9D9-ED64-522C-A0C74D64C7FE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7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Object 40">
            <a:extLst>
              <a:ext uri="{FF2B5EF4-FFF2-40B4-BE49-F238E27FC236}">
                <a16:creationId xmlns:a16="http://schemas.microsoft.com/office/drawing/2014/main" id="{ABDFF75B-D62A-06C5-0AC6-2B90B674D8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9080000">
            <a:off x="5435474" y="5185103"/>
            <a:ext cx="4511513" cy="1116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98EA-E520-5E8E-E60A-6C222106E24E}"/>
              </a:ext>
            </a:extLst>
          </p:cNvPr>
          <p:cNvSpPr txBox="1"/>
          <p:nvPr/>
        </p:nvSpPr>
        <p:spPr>
          <a:xfrm>
            <a:off x="9144000" y="3380864"/>
            <a:ext cx="92613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·GAN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이미지를 포함하는 데이터셋 수집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구축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고화질 이미지 처리에 강력한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데이터셋으로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사진 입력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사진을 입력하고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캐릭터로 변환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생성모델이 생성한 이미지 출력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3FC3CE60-FA17-4059-463D-5CCB596597B0}"/>
              </a:ext>
            </a:extLst>
          </p:cNvPr>
          <p:cNvGrpSpPr/>
          <p:nvPr/>
        </p:nvGrpSpPr>
        <p:grpSpPr>
          <a:xfrm>
            <a:off x="12954000" y="7337764"/>
            <a:ext cx="1471985" cy="1885208"/>
            <a:chOff x="13335532" y="7302138"/>
            <a:chExt cx="1471985" cy="1885208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A1138006-5D49-FCEF-32D6-43A623EA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5532" y="7302138"/>
              <a:ext cx="1471985" cy="1885208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38B18C52-E5CD-0321-0CAF-6BBC909D0653}"/>
              </a:ext>
            </a:extLst>
          </p:cNvPr>
          <p:cNvGrpSpPr/>
          <p:nvPr/>
        </p:nvGrpSpPr>
        <p:grpSpPr>
          <a:xfrm>
            <a:off x="11730096" y="7813445"/>
            <a:ext cx="1044180" cy="801408"/>
            <a:chOff x="12111628" y="7777819"/>
            <a:chExt cx="1044180" cy="801408"/>
          </a:xfrm>
        </p:grpSpPr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B152C585-C4D9-A7C1-8DC2-81BA80544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1628" y="7777819"/>
              <a:ext cx="1044180" cy="801408"/>
            </a:xfrm>
            <a:prstGeom prst="rect">
              <a:avLst/>
            </a:prstGeom>
          </p:spPr>
        </p:pic>
      </p:grpSp>
      <p:grpSp>
        <p:nvGrpSpPr>
          <p:cNvPr id="26" name="그룹 1013">
            <a:extLst>
              <a:ext uri="{FF2B5EF4-FFF2-40B4-BE49-F238E27FC236}">
                <a16:creationId xmlns:a16="http://schemas.microsoft.com/office/drawing/2014/main" id="{36556E0E-D9A1-8F4D-2D60-C4BEAD78CEDD}"/>
              </a:ext>
            </a:extLst>
          </p:cNvPr>
          <p:cNvGrpSpPr/>
          <p:nvPr/>
        </p:nvGrpSpPr>
        <p:grpSpPr>
          <a:xfrm>
            <a:off x="10285556" y="7337764"/>
            <a:ext cx="1444540" cy="1937789"/>
            <a:chOff x="10667088" y="7302138"/>
            <a:chExt cx="1444540" cy="1937789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26F85009-C652-78AA-1508-4EF4A485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7088" y="7302138"/>
              <a:ext cx="1444540" cy="193778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F9F9DE-74B6-9FE9-1C8E-355091844B24}"/>
              </a:ext>
            </a:extLst>
          </p:cNvPr>
          <p:cNvSpPr txBox="1"/>
          <p:nvPr/>
        </p:nvSpPr>
        <p:spPr>
          <a:xfrm>
            <a:off x="10461750" y="9267968"/>
            <a:ext cx="12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4E7DF-94CA-FEE6-A788-BB9FD90EE6B6}"/>
              </a:ext>
            </a:extLst>
          </p:cNvPr>
          <p:cNvSpPr txBox="1"/>
          <p:nvPr/>
        </p:nvSpPr>
        <p:spPr>
          <a:xfrm>
            <a:off x="12967252" y="9237975"/>
            <a:ext cx="14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743D937-D91E-E734-1502-3671DE2C51E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A24EA1E9-7257-24E5-90CB-681892B5CBF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7" name="그룹 1004">
                <a:extLst>
                  <a:ext uri="{FF2B5EF4-FFF2-40B4-BE49-F238E27FC236}">
                    <a16:creationId xmlns:a16="http://schemas.microsoft.com/office/drawing/2014/main" id="{21B1963A-601E-396F-E588-1060182BF3B5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0" name="Object 8">
                  <a:extLst>
                    <a:ext uri="{FF2B5EF4-FFF2-40B4-BE49-F238E27FC236}">
                      <a16:creationId xmlns:a16="http://schemas.microsoft.com/office/drawing/2014/main" id="{5F3FB80A-BC41-4F76-4B73-9F9D89F66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1005">
                <a:extLst>
                  <a:ext uri="{FF2B5EF4-FFF2-40B4-BE49-F238E27FC236}">
                    <a16:creationId xmlns:a16="http://schemas.microsoft.com/office/drawing/2014/main" id="{F5E2A615-7468-1336-964F-4F00E2EBE19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9" name="Object 11">
                  <a:extLst>
                    <a:ext uri="{FF2B5EF4-FFF2-40B4-BE49-F238E27FC236}">
                      <a16:creationId xmlns:a16="http://schemas.microsoft.com/office/drawing/2014/main" id="{4BC6A56C-EDAD-C786-DC3E-F5DFF1A79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F20AC96A-8124-F42A-F776-D19F4AC17CA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6" name="Object 15">
                <a:extLst>
                  <a:ext uri="{FF2B5EF4-FFF2-40B4-BE49-F238E27FC236}">
                    <a16:creationId xmlns:a16="http://schemas.microsoft.com/office/drawing/2014/main" id="{75DD9EBB-48F9-0008-3ADE-99F92E52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A90956-D11A-BD78-E520-B7C64E25835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0B182-4114-5062-7639-0F99510D847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57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Object 40">
            <a:extLst>
              <a:ext uri="{FF2B5EF4-FFF2-40B4-BE49-F238E27FC236}">
                <a16:creationId xmlns:a16="http://schemas.microsoft.com/office/drawing/2014/main" id="{ABDFF75B-D62A-06C5-0AC6-2B90B674D8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9080000">
            <a:off x="5435474" y="5185103"/>
            <a:ext cx="4511513" cy="1116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98EA-E520-5E8E-E60A-6C222106E24E}"/>
              </a:ext>
            </a:extLst>
          </p:cNvPr>
          <p:cNvSpPr txBox="1"/>
          <p:nvPr/>
        </p:nvSpPr>
        <p:spPr>
          <a:xfrm>
            <a:off x="9144000" y="3698465"/>
            <a:ext cx="9261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다운로드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정확도를 위해 데이터셋 이미지는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3000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때 학습을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이상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9F9DE-74B6-9FE9-1C8E-355091844B24}"/>
              </a:ext>
            </a:extLst>
          </p:cNvPr>
          <p:cNvSpPr txBox="1"/>
          <p:nvPr/>
        </p:nvSpPr>
        <p:spPr>
          <a:xfrm>
            <a:off x="10740029" y="8804008"/>
            <a:ext cx="190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743D937-D91E-E734-1502-3671DE2C51E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A24EA1E9-7257-24E5-90CB-681892B5CBF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7" name="그룹 1004">
                <a:extLst>
                  <a:ext uri="{FF2B5EF4-FFF2-40B4-BE49-F238E27FC236}">
                    <a16:creationId xmlns:a16="http://schemas.microsoft.com/office/drawing/2014/main" id="{21B1963A-601E-396F-E588-1060182BF3B5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0" name="Object 8">
                  <a:extLst>
                    <a:ext uri="{FF2B5EF4-FFF2-40B4-BE49-F238E27FC236}">
                      <a16:creationId xmlns:a16="http://schemas.microsoft.com/office/drawing/2014/main" id="{5F3FB80A-BC41-4F76-4B73-9F9D89F66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1005">
                <a:extLst>
                  <a:ext uri="{FF2B5EF4-FFF2-40B4-BE49-F238E27FC236}">
                    <a16:creationId xmlns:a16="http://schemas.microsoft.com/office/drawing/2014/main" id="{F5E2A615-7468-1336-964F-4F00E2EBE19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9" name="Object 11">
                  <a:extLst>
                    <a:ext uri="{FF2B5EF4-FFF2-40B4-BE49-F238E27FC236}">
                      <a16:creationId xmlns:a16="http://schemas.microsoft.com/office/drawing/2014/main" id="{4BC6A56C-EDAD-C786-DC3E-F5DFF1A79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F20AC96A-8124-F42A-F776-D19F4AC17CA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6" name="Object 15">
                <a:extLst>
                  <a:ext uri="{FF2B5EF4-FFF2-40B4-BE49-F238E27FC236}">
                    <a16:creationId xmlns:a16="http://schemas.microsoft.com/office/drawing/2014/main" id="{75DD9EBB-48F9-0008-3ADE-99F92E52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A90956-D11A-BD78-E520-B7C64E25835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0B182-4114-5062-7639-0F99510D847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878CF4-3344-A52B-6BC7-1AD6E552D8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0192" y="5361325"/>
            <a:ext cx="5006947" cy="29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F98EA-E520-5E8E-E60A-6C222106E24E}"/>
              </a:ext>
            </a:extLst>
          </p:cNvPr>
          <p:cNvSpPr txBox="1"/>
          <p:nvPr/>
        </p:nvSpPr>
        <p:spPr>
          <a:xfrm>
            <a:off x="8423118" y="3761037"/>
            <a:ext cx="926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아래 이미지와 같은 유형으로 수집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743D937-D91E-E734-1502-3671DE2C51E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A24EA1E9-7257-24E5-90CB-681892B5CBF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7" name="그룹 1004">
                <a:extLst>
                  <a:ext uri="{FF2B5EF4-FFF2-40B4-BE49-F238E27FC236}">
                    <a16:creationId xmlns:a16="http://schemas.microsoft.com/office/drawing/2014/main" id="{21B1963A-601E-396F-E588-1060182BF3B5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0" name="Object 8">
                  <a:extLst>
                    <a:ext uri="{FF2B5EF4-FFF2-40B4-BE49-F238E27FC236}">
                      <a16:creationId xmlns:a16="http://schemas.microsoft.com/office/drawing/2014/main" id="{5F3FB80A-BC41-4F76-4B73-9F9D89F66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1005">
                <a:extLst>
                  <a:ext uri="{FF2B5EF4-FFF2-40B4-BE49-F238E27FC236}">
                    <a16:creationId xmlns:a16="http://schemas.microsoft.com/office/drawing/2014/main" id="{F5E2A615-7468-1336-964F-4F00E2EBE19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9" name="Object 11">
                  <a:extLst>
                    <a:ext uri="{FF2B5EF4-FFF2-40B4-BE49-F238E27FC236}">
                      <a16:creationId xmlns:a16="http://schemas.microsoft.com/office/drawing/2014/main" id="{4BC6A56C-EDAD-C786-DC3E-F5DFF1A79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F20AC96A-8124-F42A-F776-D19F4AC17CA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6" name="Object 15">
                <a:extLst>
                  <a:ext uri="{FF2B5EF4-FFF2-40B4-BE49-F238E27FC236}">
                    <a16:creationId xmlns:a16="http://schemas.microsoft.com/office/drawing/2014/main" id="{75DD9EBB-48F9-0008-3ADE-99F92E52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A90956-D11A-BD78-E520-B7C64E25835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0B182-4114-5062-7639-0F99510D847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262476-0D7B-8409-8D67-D84CD848D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676" y="5729700"/>
            <a:ext cx="896723" cy="896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C706F8-B35E-86FC-C5D6-B3E719854A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03" y="5723177"/>
            <a:ext cx="912139" cy="923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A422B9-05FF-956F-1E5A-1FD6F7E083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414" y="5678130"/>
            <a:ext cx="1110309" cy="9473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2966D63-02C5-6F57-330A-160C4F3B70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206" y="5679095"/>
            <a:ext cx="914400" cy="970767"/>
          </a:xfrm>
          <a:prstGeom prst="rect">
            <a:avLst/>
          </a:prstGeom>
        </p:spPr>
      </p:pic>
      <p:graphicFrame>
        <p:nvGraphicFramePr>
          <p:cNvPr id="29" name="표 26">
            <a:extLst>
              <a:ext uri="{FF2B5EF4-FFF2-40B4-BE49-F238E27FC236}">
                <a16:creationId xmlns:a16="http://schemas.microsoft.com/office/drawing/2014/main" id="{317D1E7D-7956-E3B1-65DB-DA7A5DAC2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565"/>
              </p:ext>
            </p:extLst>
          </p:nvPr>
        </p:nvGraphicFramePr>
        <p:xfrm>
          <a:off x="8229600" y="4585090"/>
          <a:ext cx="8531061" cy="4224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8723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2187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  <a:gridCol w="1218723">
                  <a:extLst>
                    <a:ext uri="{9D8B030D-6E8A-4147-A177-3AD203B41FA5}">
                      <a16:colId xmlns:a16="http://schemas.microsoft.com/office/drawing/2014/main" val="2339602901"/>
                    </a:ext>
                  </a:extLst>
                </a:gridCol>
                <a:gridCol w="1218723">
                  <a:extLst>
                    <a:ext uri="{9D8B030D-6E8A-4147-A177-3AD203B41FA5}">
                      <a16:colId xmlns:a16="http://schemas.microsoft.com/office/drawing/2014/main" val="3095823266"/>
                    </a:ext>
                  </a:extLst>
                </a:gridCol>
                <a:gridCol w="1218723">
                  <a:extLst>
                    <a:ext uri="{9D8B030D-6E8A-4147-A177-3AD203B41FA5}">
                      <a16:colId xmlns:a16="http://schemas.microsoft.com/office/drawing/2014/main" val="2303376187"/>
                    </a:ext>
                  </a:extLst>
                </a:gridCol>
                <a:gridCol w="1218723">
                  <a:extLst>
                    <a:ext uri="{9D8B030D-6E8A-4147-A177-3AD203B41FA5}">
                      <a16:colId xmlns:a16="http://schemas.microsoft.com/office/drawing/2014/main" val="1402363926"/>
                    </a:ext>
                  </a:extLst>
                </a:gridCol>
                <a:gridCol w="1218723">
                  <a:extLst>
                    <a:ext uri="{9D8B030D-6E8A-4147-A177-3AD203B41FA5}">
                      <a16:colId xmlns:a16="http://schemas.microsoft.com/office/drawing/2014/main" val="2259400434"/>
                    </a:ext>
                  </a:extLst>
                </a:gridCol>
              </a:tblGrid>
              <a:tr h="105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Style_A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Style_B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Style_C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Style_D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Style_E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Style_F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105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05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5439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7236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05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kaggle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kaggle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kaggle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kaggle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kaggle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kaggle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259401"/>
                  </a:ext>
                </a:extLst>
              </a:tr>
            </a:tbl>
          </a:graphicData>
        </a:graphic>
      </p:graphicFrame>
      <p:pic>
        <p:nvPicPr>
          <p:cNvPr id="41" name="그림 40">
            <a:extLst>
              <a:ext uri="{FF2B5EF4-FFF2-40B4-BE49-F238E27FC236}">
                <a16:creationId xmlns:a16="http://schemas.microsoft.com/office/drawing/2014/main" id="{6629CF0C-340A-2B6E-CBF6-1F4A089B4C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512" y="5694119"/>
            <a:ext cx="914400" cy="9473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0186B6-3A15-96BF-6175-0E743F4BCD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975" y="5750087"/>
            <a:ext cx="896723" cy="89672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F26429-721F-AAF2-44A8-5B5EDE2F81A2}"/>
              </a:ext>
            </a:extLst>
          </p:cNvPr>
          <p:cNvSpPr txBox="1"/>
          <p:nvPr/>
        </p:nvSpPr>
        <p:spPr>
          <a:xfrm>
            <a:off x="8230994" y="9008147"/>
            <a:ext cx="9261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Style_F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더 많은 이미지를 수집하는 중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12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4C779A55-5A5C-C9AE-CE36-36FDDDCF272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62DD52E4-AD6A-D57B-BE1D-25CB45D53E9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9EDA4D76-7334-A8F2-B9D2-E5D95F1CD68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F9B01BAC-0299-B2B2-45A9-1A4EC0412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583027B8-1589-B959-99AF-C57BF1D0771B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9A62B7C6-7D11-DA02-874B-C14B6F316E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B3C7F84E-FE75-3F8B-7E8C-EF4D49FD6AE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1A306E5B-6690-D514-A113-E20807D3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1A3437-DC5E-8D52-02CD-24DF19CF5FA3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41433-5445-983E-43F0-08766366BB45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0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CD999BC6-704C-0970-5DE6-9AF5F2DBA45D}"/>
              </a:ext>
            </a:extLst>
          </p:cNvPr>
          <p:cNvGrpSpPr/>
          <p:nvPr/>
        </p:nvGrpSpPr>
        <p:grpSpPr>
          <a:xfrm>
            <a:off x="7467600" y="3806021"/>
            <a:ext cx="409738" cy="4461680"/>
            <a:chOff x="7128569" y="3909185"/>
            <a:chExt cx="409738" cy="4699179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254BD8F9-E01B-FCA7-1B9A-DC53ED79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569" y="3909185"/>
              <a:ext cx="409738" cy="469917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2D9B49-00A1-CDDA-C55B-68D442DDDAAA}"/>
              </a:ext>
            </a:extLst>
          </p:cNvPr>
          <p:cNvSpPr txBox="1"/>
          <p:nvPr/>
        </p:nvSpPr>
        <p:spPr>
          <a:xfrm>
            <a:off x="7877338" y="3925147"/>
            <a:ext cx="9267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·OpenCV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처리 기술을 사용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·Tool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다양한 옵션의 서비스를 제공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48BC75AC-D7F1-46A5-1255-770A32864F77}"/>
              </a:ext>
            </a:extLst>
          </p:cNvPr>
          <p:cNvGrpSpPr/>
          <p:nvPr/>
        </p:nvGrpSpPr>
        <p:grpSpPr>
          <a:xfrm>
            <a:off x="8534400" y="5259437"/>
            <a:ext cx="1520957" cy="2004178"/>
            <a:chOff x="9142857" y="5567075"/>
            <a:chExt cx="1520957" cy="2004178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6001B782-B6B0-F6D4-A3E9-7912AEE7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567075"/>
              <a:ext cx="1520957" cy="2004178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6E25AE04-8293-E2F7-1785-2F680585333B}"/>
              </a:ext>
            </a:extLst>
          </p:cNvPr>
          <p:cNvGrpSpPr/>
          <p:nvPr/>
        </p:nvGrpSpPr>
        <p:grpSpPr>
          <a:xfrm>
            <a:off x="11255979" y="5280453"/>
            <a:ext cx="1293815" cy="2044811"/>
            <a:chOff x="11544281" y="5638151"/>
            <a:chExt cx="1293815" cy="2044811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493F4DDA-97BB-BCA9-EFDC-235E7D53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81" y="5638151"/>
              <a:ext cx="1293815" cy="2044811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4C1CCB91-68F5-189E-FD82-293719E3EBD4}"/>
              </a:ext>
            </a:extLst>
          </p:cNvPr>
          <p:cNvGrpSpPr/>
          <p:nvPr/>
        </p:nvGrpSpPr>
        <p:grpSpPr>
          <a:xfrm>
            <a:off x="12663593" y="5809346"/>
            <a:ext cx="2079856" cy="951513"/>
            <a:chOff x="12838095" y="6146277"/>
            <a:chExt cx="2079856" cy="951513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6EE30710-E243-3897-64FD-644FB4BF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8095" y="6146277"/>
              <a:ext cx="2079856" cy="951513"/>
            </a:xfrm>
            <a:prstGeom prst="rect">
              <a:avLst/>
            </a:prstGeom>
          </p:spPr>
        </p:pic>
      </p:grpSp>
      <p:grpSp>
        <p:nvGrpSpPr>
          <p:cNvPr id="29" name="그룹 1014">
            <a:extLst>
              <a:ext uri="{FF2B5EF4-FFF2-40B4-BE49-F238E27FC236}">
                <a16:creationId xmlns:a16="http://schemas.microsoft.com/office/drawing/2014/main" id="{1A1647B6-A175-749F-0582-4CEC2892FA5E}"/>
              </a:ext>
            </a:extLst>
          </p:cNvPr>
          <p:cNvGrpSpPr/>
          <p:nvPr/>
        </p:nvGrpSpPr>
        <p:grpSpPr>
          <a:xfrm>
            <a:off x="15877803" y="5207826"/>
            <a:ext cx="1520957" cy="2004544"/>
            <a:chOff x="15607410" y="5779921"/>
            <a:chExt cx="1520957" cy="2004544"/>
          </a:xfrm>
        </p:grpSpPr>
        <p:pic>
          <p:nvPicPr>
            <p:cNvPr id="31" name="Object 53">
              <a:extLst>
                <a:ext uri="{FF2B5EF4-FFF2-40B4-BE49-F238E27FC236}">
                  <a16:creationId xmlns:a16="http://schemas.microsoft.com/office/drawing/2014/main" id="{457DEEDE-51EE-B883-4EC0-83313E1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7410" y="5779921"/>
              <a:ext cx="1520957" cy="2004544"/>
            </a:xfrm>
            <a:prstGeom prst="rect">
              <a:avLst/>
            </a:prstGeom>
          </p:spPr>
        </p:pic>
      </p:grpSp>
      <p:grpSp>
        <p:nvGrpSpPr>
          <p:cNvPr id="32" name="그룹 1015">
            <a:extLst>
              <a:ext uri="{FF2B5EF4-FFF2-40B4-BE49-F238E27FC236}">
                <a16:creationId xmlns:a16="http://schemas.microsoft.com/office/drawing/2014/main" id="{344D8CB3-90CD-0797-2C52-FAFE31029883}"/>
              </a:ext>
            </a:extLst>
          </p:cNvPr>
          <p:cNvGrpSpPr/>
          <p:nvPr/>
        </p:nvGrpSpPr>
        <p:grpSpPr>
          <a:xfrm>
            <a:off x="10080353" y="5983890"/>
            <a:ext cx="696002" cy="625574"/>
            <a:chOff x="10688810" y="6291528"/>
            <a:chExt cx="696002" cy="625574"/>
          </a:xfrm>
        </p:grpSpPr>
        <p:pic>
          <p:nvPicPr>
            <p:cNvPr id="33" name="Object 56">
              <a:extLst>
                <a:ext uri="{FF2B5EF4-FFF2-40B4-BE49-F238E27FC236}">
                  <a16:creationId xmlns:a16="http://schemas.microsoft.com/office/drawing/2014/main" id="{C4DEF63D-1BEE-5D13-5773-32128759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8810" y="6291528"/>
              <a:ext cx="696002" cy="625574"/>
            </a:xfrm>
            <a:prstGeom prst="rect">
              <a:avLst/>
            </a:prstGeom>
          </p:spPr>
        </p:pic>
      </p:grpSp>
      <p:grpSp>
        <p:nvGrpSpPr>
          <p:cNvPr id="34" name="그룹 1016">
            <a:extLst>
              <a:ext uri="{FF2B5EF4-FFF2-40B4-BE49-F238E27FC236}">
                <a16:creationId xmlns:a16="http://schemas.microsoft.com/office/drawing/2014/main" id="{2CF18E2F-51AD-0BC5-E511-F3091EBDAB1E}"/>
              </a:ext>
            </a:extLst>
          </p:cNvPr>
          <p:cNvGrpSpPr/>
          <p:nvPr/>
        </p:nvGrpSpPr>
        <p:grpSpPr>
          <a:xfrm>
            <a:off x="14818889" y="5926312"/>
            <a:ext cx="696002" cy="625574"/>
            <a:chOff x="14917951" y="6398495"/>
            <a:chExt cx="696002" cy="625574"/>
          </a:xfrm>
        </p:grpSpPr>
        <p:pic>
          <p:nvPicPr>
            <p:cNvPr id="36" name="Object 59">
              <a:extLst>
                <a:ext uri="{FF2B5EF4-FFF2-40B4-BE49-F238E27FC236}">
                  <a16:creationId xmlns:a16="http://schemas.microsoft.com/office/drawing/2014/main" id="{5B32DB71-6E14-A158-E88F-68263F40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951" y="6398495"/>
              <a:ext cx="696002" cy="62557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42D2B-4446-7098-F65E-7BF3F1726B14}"/>
              </a:ext>
            </a:extLst>
          </p:cNvPr>
          <p:cNvSpPr txBox="1"/>
          <p:nvPr/>
        </p:nvSpPr>
        <p:spPr>
          <a:xfrm>
            <a:off x="7592953" y="7536613"/>
            <a:ext cx="36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생성한 이모티콘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7782F7-1851-065F-F9BE-89EDB8DB45AB}"/>
              </a:ext>
            </a:extLst>
          </p:cNvPr>
          <p:cNvSpPr txBox="1"/>
          <p:nvPr/>
        </p:nvSpPr>
        <p:spPr>
          <a:xfrm>
            <a:off x="11277982" y="7523693"/>
            <a:ext cx="336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옵션 선택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8CD583-5928-7474-8FAD-54C83FB24E4D}"/>
              </a:ext>
            </a:extLst>
          </p:cNvPr>
          <p:cNvSpPr txBox="1"/>
          <p:nvPr/>
        </p:nvSpPr>
        <p:spPr>
          <a:xfrm>
            <a:off x="14836164" y="7471486"/>
            <a:ext cx="360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과정을 거친 이모티콘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A6787E2A-2393-D9B8-B8FB-58BE4C46D84F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7110A25A-8226-DB39-7E64-15FCBF932964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42419183-A973-D022-1E43-97AB03E17D7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8" name="Object 8">
                  <a:extLst>
                    <a:ext uri="{FF2B5EF4-FFF2-40B4-BE49-F238E27FC236}">
                      <a16:creationId xmlns:a16="http://schemas.microsoft.com/office/drawing/2014/main" id="{21B57040-A642-AEF2-AE23-8198E7D0FD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885CB91F-0194-EB26-CA03-DEB201123C5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7" name="Object 11">
                  <a:extLst>
                    <a:ext uri="{FF2B5EF4-FFF2-40B4-BE49-F238E27FC236}">
                      <a16:creationId xmlns:a16="http://schemas.microsoft.com/office/drawing/2014/main" id="{266CC00D-36F4-31F3-8D21-349BB56D0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1006">
              <a:extLst>
                <a:ext uri="{FF2B5EF4-FFF2-40B4-BE49-F238E27FC236}">
                  <a16:creationId xmlns:a16="http://schemas.microsoft.com/office/drawing/2014/main" id="{59AE19BD-76EA-39D0-44F2-1E2A3C32A67F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AF12B797-5D2E-7C15-95AE-55E78106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D06CDA2-18E2-54DC-BFC0-0024D73B3EB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9211FE-8245-4309-B4E5-4BE816B9C4B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22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1">
            <a:extLst>
              <a:ext uri="{FF2B5EF4-FFF2-40B4-BE49-F238E27FC236}">
                <a16:creationId xmlns:a16="http://schemas.microsoft.com/office/drawing/2014/main" id="{3B249BB0-586E-9B53-6617-11FF5662EAC6}"/>
              </a:ext>
            </a:extLst>
          </p:cNvPr>
          <p:cNvGrpSpPr/>
          <p:nvPr/>
        </p:nvGrpSpPr>
        <p:grpSpPr>
          <a:xfrm>
            <a:off x="5272203" y="5996447"/>
            <a:ext cx="5503212" cy="125663"/>
            <a:chOff x="4214270" y="6370088"/>
            <a:chExt cx="5503212" cy="125663"/>
          </a:xfrm>
        </p:grpSpPr>
        <p:pic>
          <p:nvPicPr>
            <p:cNvPr id="21" name="Object 46">
              <a:extLst>
                <a:ext uri="{FF2B5EF4-FFF2-40B4-BE49-F238E27FC236}">
                  <a16:creationId xmlns:a16="http://schemas.microsoft.com/office/drawing/2014/main" id="{06FFC3E3-25EC-1536-6A1C-6E23766C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760000">
              <a:off x="4214270" y="6370088"/>
              <a:ext cx="5503212" cy="12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50C298-DF69-6405-27A1-99A04649FC74}"/>
              </a:ext>
            </a:extLst>
          </p:cNvPr>
          <p:cNvSpPr txBox="1"/>
          <p:nvPr/>
        </p:nvSpPr>
        <p:spPr>
          <a:xfrm>
            <a:off x="9448800" y="3383132"/>
            <a:ext cx="899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 모듈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모듈을 활용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특정 아이템을 선호하는 경우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행렬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Matrix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그 아이템과 비슷한 컨텐츠를 가진 다른 아이템을 추천하는 방식</a:t>
            </a:r>
            <a:endParaRPr lang="en-US" altLang="ko-KR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Object 42">
            <a:extLst>
              <a:ext uri="{FF2B5EF4-FFF2-40B4-BE49-F238E27FC236}">
                <a16:creationId xmlns:a16="http://schemas.microsoft.com/office/drawing/2014/main" id="{D4A12248-022A-A580-8E00-CE8409A0FD7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6507" y="6090762"/>
            <a:ext cx="4735733" cy="2853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77BF88-C9D4-114F-0FE9-BD6F15382C7C}"/>
              </a:ext>
            </a:extLst>
          </p:cNvPr>
          <p:cNvSpPr txBox="1"/>
          <p:nvPr/>
        </p:nvSpPr>
        <p:spPr>
          <a:xfrm>
            <a:off x="14175980" y="7032689"/>
            <a:ext cx="4254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스티커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Like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비슷한 스티커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추천하여 보여준다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5BD569DF-B81F-0AA8-78FC-E09D5843D86B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F30B0F3F-3225-8D26-1181-DD3A0B96A16A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EFC0A33E-8223-0EE1-57C4-FC31FF9E7FF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8F9AAEA9-53F6-DB8A-38A3-E974B576A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BF106164-F91B-9379-137F-4D7BFBB94166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0EC682C2-1FDA-0155-23CD-DD658FCDE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4C2F6146-6D2B-5E93-CC09-E08CB41E997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A096D0CB-71BE-01B6-D43F-4C97447CA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B9E156B-B980-B4E6-61D1-7FFB3EF44ED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D5BA4-3B88-4505-851F-E0826DC313FC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26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052283" y="4119267"/>
            <a:ext cx="1266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누구나 사용이 가능한 이모티콘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CEFAE-7831-0F62-FADB-F6D6D65AC3C9}"/>
              </a:ext>
            </a:extLst>
          </p:cNvPr>
          <p:cNvSpPr txBox="1"/>
          <p:nvPr/>
        </p:nvSpPr>
        <p:spPr>
          <a:xfrm>
            <a:off x="3052283" y="5083193"/>
            <a:ext cx="922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독창성 있는 아이덴티티를 표현할 수 있는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 사용할 수 있는 이모티콘의 부족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8A0B44D1-A03F-93DE-6F73-FB31BCA59082}"/>
              </a:ext>
            </a:extLst>
          </p:cNvPr>
          <p:cNvGrpSpPr/>
          <p:nvPr/>
        </p:nvGrpSpPr>
        <p:grpSpPr>
          <a:xfrm>
            <a:off x="11887200" y="2969588"/>
            <a:ext cx="4771500" cy="3810723"/>
            <a:chOff x="11454847" y="4091777"/>
            <a:chExt cx="4771500" cy="3810723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1CE57048-F4AC-1332-84CB-A8F30A50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4847" y="4091777"/>
              <a:ext cx="4771500" cy="381072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FD52C58-49FB-69B7-ECE6-2DB1BF3A5BE0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26E298-FE1C-819E-29C4-2C3C902D2DA7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787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6">
            <a:extLst>
              <a:ext uri="{FF2B5EF4-FFF2-40B4-BE49-F238E27FC236}">
                <a16:creationId xmlns:a16="http://schemas.microsoft.com/office/drawing/2014/main" id="{02C6D2EB-63B4-A0FE-DEAC-016C9134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20348"/>
              </p:ext>
            </p:extLst>
          </p:nvPr>
        </p:nvGraphicFramePr>
        <p:xfrm>
          <a:off x="3418573" y="2546859"/>
          <a:ext cx="14352855" cy="7212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6827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  <a:gridCol w="10151428">
                  <a:extLst>
                    <a:ext uri="{9D8B030D-6E8A-4147-A177-3AD203B41FA5}">
                      <a16:colId xmlns:a16="http://schemas.microsoft.com/office/drawing/2014/main" val="4230445024"/>
                    </a:ext>
                  </a:extLst>
                </a:gridCol>
              </a:tblGrid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784048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 Face Detection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이미지 처리 같은 분야에서 사용되는 고성능 라이브러리로서 기본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얼굴을 검출 가능하다 정확도가 높고 속도도 빠르다는 장점이 있어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라이브러리로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Face Detection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구현하는 것이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특징점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 facial landmark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이미지 처리 같은 분야에서 사용되는 고성능 라이브러리로서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facial landmark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 기능을 제공하여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얼굴 특징점을 얻을 수 있고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점과 점사이의 거리를 계산하여 얼굴형이나 눈매 등 사용자의 특징을 인식하기에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특징점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특징을 강조하기 위해 이미지를 변경하여 적절한 부분을 확대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축소하기 위해서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기술을 사용하여 구현하는 것이 적절하다고 판단하였음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딥러닝 기술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 (Generative Adversarial Networks)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새로운 데이터를 생성하는 기능을 가지고 있어 이미지 생성분야에서 성능이 우수하다는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장점이 있고 이모티콘 생성 프로그램에서는 이모티콘 이미지를 생성하는 기능이 요구되므로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사용하면 이러한 생성 이모티콘 이미지를 사용자가 원하는 스타일로 생성할 수 있어 사용자에게 더 많은 선택지를 제공할 수 있다는 장점이 있다고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보정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 보정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보정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 변경 회전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합성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폰트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블러링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노이즈 제거 등 다양한 기능을 제공하여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기술을 사용하여 구현하는 것이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알고리즘 모듈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 기반 필터링은 사용자의 관심 분야에 맞는 아이템을 추천할 수 있어 사용자가 원하는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아이템을 더 빨리 찾을 수 있게 하기 때문에 이 기술이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18C885C-86D6-B2AE-55D4-24FA0AD57347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C505AD1C-458A-7A41-3C97-813BBB6C905A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F534FEE7-40DE-C6E2-4507-652A3BC029C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7" name="Object 8">
                  <a:extLst>
                    <a:ext uri="{FF2B5EF4-FFF2-40B4-BE49-F238E27FC236}">
                      <a16:creationId xmlns:a16="http://schemas.microsoft.com/office/drawing/2014/main" id="{1D790E48-1032-8313-AE19-9DB7E783A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711532B9-DF50-6E3C-71DB-D1CD85A6FD8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6" name="Object 11">
                  <a:extLst>
                    <a:ext uri="{FF2B5EF4-FFF2-40B4-BE49-F238E27FC236}">
                      <a16:creationId xmlns:a16="http://schemas.microsoft.com/office/drawing/2014/main" id="{97829FF1-3BD6-2318-6682-12634DD5D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9D58972-D02A-E620-D947-8D89139D2F7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1A9F64C5-19BA-650B-830A-A64629C5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C14072-E255-40AA-9984-ADDDC90D4BB9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1E2944-2D0B-9B8F-B392-3E1B6BEB8B6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5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28805-672C-9FC6-D1CC-D586A195D84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07918" y="980512"/>
            <a:ext cx="7165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C1CF3C-F979-2EDB-BD02-D5536DCECD4B}"/>
              </a:ext>
            </a:extLst>
          </p:cNvPr>
          <p:cNvSpPr/>
          <p:nvPr/>
        </p:nvSpPr>
        <p:spPr>
          <a:xfrm>
            <a:off x="4802640" y="2566022"/>
            <a:ext cx="3657600" cy="621791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CE5945-E0B6-7AB4-E85D-9CA1A7C8C7BF}"/>
              </a:ext>
            </a:extLst>
          </p:cNvPr>
          <p:cNvSpPr txBox="1"/>
          <p:nvPr/>
        </p:nvSpPr>
        <p:spPr>
          <a:xfrm>
            <a:off x="5472680" y="1940502"/>
            <a:ext cx="10729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Web</a:t>
            </a:r>
            <a:endParaRPr kumimoji="1" lang="ko-Kore-KR" altLang="en-US" sz="27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7288BA-27DE-142F-3371-040B69858F41}"/>
              </a:ext>
            </a:extLst>
          </p:cNvPr>
          <p:cNvSpPr/>
          <p:nvPr/>
        </p:nvSpPr>
        <p:spPr>
          <a:xfrm>
            <a:off x="9429627" y="1390651"/>
            <a:ext cx="7886373" cy="7832787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186172-1111-92D4-329A-46FDB30573FE}"/>
              </a:ext>
            </a:extLst>
          </p:cNvPr>
          <p:cNvSpPr txBox="1"/>
          <p:nvPr/>
        </p:nvSpPr>
        <p:spPr>
          <a:xfrm>
            <a:off x="12954000" y="1441155"/>
            <a:ext cx="13227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Server</a:t>
            </a:r>
            <a:endParaRPr kumimoji="1" lang="ko-Kore-KR" altLang="en-US" sz="2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9804065" y="1604872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kumimoji="1" lang="ko-Kore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kumimoji="1" lang="ko-KR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3940549-FBDD-DEC5-B739-A586DF408434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11172065" y="1981898"/>
            <a:ext cx="5723" cy="41703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F98685-1A66-2590-5FA1-85BECA610FB8}"/>
              </a:ext>
            </a:extLst>
          </p:cNvPr>
          <p:cNvSpPr txBox="1"/>
          <p:nvPr/>
        </p:nvSpPr>
        <p:spPr>
          <a:xfrm>
            <a:off x="9809788" y="2398935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Dlib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얼굴 이미지 특징점 분석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DAAE52-93CC-1E69-2981-D83C4FE3DE95}"/>
              </a:ext>
            </a:extLst>
          </p:cNvPr>
          <p:cNvCxnSpPr>
            <a:cxnSpLocks/>
            <a:stCxn id="51" idx="2"/>
            <a:endCxn id="66" idx="0"/>
          </p:cNvCxnSpPr>
          <p:nvPr/>
        </p:nvCxnSpPr>
        <p:spPr>
          <a:xfrm flipH="1">
            <a:off x="11175521" y="3060655"/>
            <a:ext cx="2267" cy="45601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9807521" y="464413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생성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F7F694F-3877-3224-BFE0-3FDC900CDB8F}"/>
              </a:ext>
            </a:extLst>
          </p:cNvPr>
          <p:cNvCxnSpPr>
            <a:cxnSpLocks/>
            <a:stCxn id="66" idx="2"/>
            <a:endCxn id="53" idx="0"/>
          </p:cNvCxnSpPr>
          <p:nvPr/>
        </p:nvCxnSpPr>
        <p:spPr>
          <a:xfrm>
            <a:off x="11175521" y="4178386"/>
            <a:ext cx="0" cy="46574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2E76685-5099-EE89-3B55-34E89672B498}"/>
              </a:ext>
            </a:extLst>
          </p:cNvPr>
          <p:cNvSpPr txBox="1"/>
          <p:nvPr/>
        </p:nvSpPr>
        <p:spPr>
          <a:xfrm>
            <a:off x="9809788" y="5378846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변환된 이미지에 스티커 부착 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259CA69-B138-724A-0341-814FF72F8C9C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 flipH="1">
            <a:off x="11175521" y="6040566"/>
            <a:ext cx="2267" cy="434536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1AD0771-26CB-A356-EB24-DCA2F504D251}"/>
              </a:ext>
            </a:extLst>
          </p:cNvPr>
          <p:cNvSpPr txBox="1"/>
          <p:nvPr/>
        </p:nvSpPr>
        <p:spPr>
          <a:xfrm>
            <a:off x="9807521" y="6475102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이미지를 이모티콘으로 변환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6A69F33-FC6A-0E12-6CEB-FA330D98A840}"/>
              </a:ext>
            </a:extLst>
          </p:cNvPr>
          <p:cNvCxnSpPr>
            <a:cxnSpLocks/>
            <a:stCxn id="81" idx="3"/>
            <a:endCxn id="49" idx="1"/>
          </p:cNvCxnSpPr>
          <p:nvPr/>
        </p:nvCxnSpPr>
        <p:spPr>
          <a:xfrm flipV="1">
            <a:off x="7993717" y="1793385"/>
            <a:ext cx="1810348" cy="1904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016416A-3ED2-FEBC-9FD2-A275D0F66D6B}"/>
              </a:ext>
            </a:extLst>
          </p:cNvPr>
          <p:cNvCxnSpPr>
            <a:cxnSpLocks/>
            <a:stCxn id="68" idx="1"/>
            <a:endCxn id="80" idx="3"/>
          </p:cNvCxnSpPr>
          <p:nvPr/>
        </p:nvCxnSpPr>
        <p:spPr>
          <a:xfrm flipH="1">
            <a:off x="7991570" y="7735466"/>
            <a:ext cx="1809205" cy="150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2F2FA0-8E1D-427B-4D6E-C5C23460CD3A}"/>
              </a:ext>
            </a:extLst>
          </p:cNvPr>
          <p:cNvSpPr/>
          <p:nvPr/>
        </p:nvSpPr>
        <p:spPr>
          <a:xfrm>
            <a:off x="13020318" y="2049288"/>
            <a:ext cx="3861969" cy="433049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E78983-DBC5-01E3-0C58-C8DFE6737DA8}"/>
              </a:ext>
            </a:extLst>
          </p:cNvPr>
          <p:cNvSpPr/>
          <p:nvPr/>
        </p:nvSpPr>
        <p:spPr>
          <a:xfrm>
            <a:off x="13018518" y="6912448"/>
            <a:ext cx="3861969" cy="217730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4D2688-27F6-470C-9BA6-D537E5D57062}"/>
              </a:ext>
            </a:extLst>
          </p:cNvPr>
          <p:cNvSpPr txBox="1"/>
          <p:nvPr/>
        </p:nvSpPr>
        <p:spPr>
          <a:xfrm>
            <a:off x="13465895" y="6438900"/>
            <a:ext cx="794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DB</a:t>
            </a:r>
            <a:endParaRPr kumimoji="1" lang="ko-Kore-KR" altLang="en-US" sz="2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6FF243-BB63-C527-776A-2265EC2049EC}"/>
              </a:ext>
            </a:extLst>
          </p:cNvPr>
          <p:cNvSpPr txBox="1"/>
          <p:nvPr/>
        </p:nvSpPr>
        <p:spPr>
          <a:xfrm>
            <a:off x="13495227" y="7026066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FDFB17-85CF-BFB5-43C7-2B0EBA931522}"/>
              </a:ext>
            </a:extLst>
          </p:cNvPr>
          <p:cNvSpPr txBox="1"/>
          <p:nvPr/>
        </p:nvSpPr>
        <p:spPr>
          <a:xfrm>
            <a:off x="13508510" y="7537157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82AB9D-77EF-60D7-70C7-91E47B8FE1B6}"/>
              </a:ext>
            </a:extLst>
          </p:cNvPr>
          <p:cNvSpPr txBox="1"/>
          <p:nvPr/>
        </p:nvSpPr>
        <p:spPr>
          <a:xfrm>
            <a:off x="13498331" y="8048422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9807521" y="3516666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전이 학습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그림체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8FF5BD-A528-E39A-1580-02CD9BDC3BC2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11175521" y="5021159"/>
            <a:ext cx="2267" cy="35768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92B1E51-9AEB-330E-3E63-6E65945E5624}"/>
              </a:ext>
            </a:extLst>
          </p:cNvPr>
          <p:cNvSpPr txBox="1"/>
          <p:nvPr/>
        </p:nvSpPr>
        <p:spPr>
          <a:xfrm>
            <a:off x="9800775" y="754695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이미지저장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D3B3BB-5838-F698-24DB-87E289894BFA}"/>
              </a:ext>
            </a:extLst>
          </p:cNvPr>
          <p:cNvCxnSpPr>
            <a:cxnSpLocks/>
            <a:stCxn id="57" idx="1"/>
            <a:endCxn id="79" idx="3"/>
          </p:cNvCxnSpPr>
          <p:nvPr/>
        </p:nvCxnSpPr>
        <p:spPr>
          <a:xfrm flipH="1">
            <a:off x="7993800" y="6805962"/>
            <a:ext cx="1813721" cy="2417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805874D-B3FA-5C1C-9831-0DDF6E211743}"/>
              </a:ext>
            </a:extLst>
          </p:cNvPr>
          <p:cNvCxnSpPr>
            <a:cxnSpLocks/>
            <a:stCxn id="57" idx="2"/>
            <a:endCxn id="68" idx="0"/>
          </p:cNvCxnSpPr>
          <p:nvPr/>
        </p:nvCxnSpPr>
        <p:spPr>
          <a:xfrm flipH="1">
            <a:off x="11168775" y="7136822"/>
            <a:ext cx="6746" cy="41013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42A9A5-13F2-F60F-5B9B-99AB3EF23FD1}"/>
              </a:ext>
            </a:extLst>
          </p:cNvPr>
          <p:cNvSpPr txBox="1"/>
          <p:nvPr/>
        </p:nvSpPr>
        <p:spPr>
          <a:xfrm>
            <a:off x="13531582" y="8560465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스티커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D1F79A-10E2-0A75-AD54-676E7428074C}"/>
              </a:ext>
            </a:extLst>
          </p:cNvPr>
          <p:cNvSpPr txBox="1"/>
          <p:nvPr/>
        </p:nvSpPr>
        <p:spPr>
          <a:xfrm>
            <a:off x="4200157" y="9159458"/>
            <a:ext cx="119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외부환경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F98685-1A66-2590-5FA1-85BECA610FB8}"/>
              </a:ext>
            </a:extLst>
          </p:cNvPr>
          <p:cNvSpPr txBox="1"/>
          <p:nvPr/>
        </p:nvSpPr>
        <p:spPr>
          <a:xfrm>
            <a:off x="13331302" y="2170265"/>
            <a:ext cx="3240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캐리커쳐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생성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3061265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kumimoji="1" lang="ko-Kore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kumimoji="1" lang="ko-KR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3655768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4252373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 시각화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4847087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변환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5442686"/>
            <a:ext cx="3240000" cy="63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r>
              <a:rPr kumimoji="1" lang="en-US" altLang="ko-KR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모듈</a:t>
            </a:r>
            <a:endParaRPr kumimoji="1" lang="ko-Kore-KR" altLang="en-US" sz="17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5257800" y="9034926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en-US" altLang="en-US" sz="1850" dirty="0" err="1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 .jpg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5255570" y="769699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다운로드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57717" y="3366767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얼굴 이미지</a:t>
            </a:r>
            <a:endParaRPr kumimoji="1" lang="en-US" altLang="ko-KR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63440" y="4536997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이모티콘</a:t>
            </a:r>
            <a:endParaRPr kumimoji="1" lang="en-US" altLang="ko-KR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페이지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55570" y="5702852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채팅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56" y="1948096"/>
            <a:ext cx="648332" cy="51931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7013" y="6510372"/>
            <a:ext cx="423761" cy="334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0D328A-12D4-B6C5-C9C0-0EB8181A6AE4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078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서비스기능 목록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215B15-06A8-3F65-336F-3E79B04CB038}"/>
              </a:ext>
            </a:extLst>
          </p:cNvPr>
          <p:cNvSpPr/>
          <p:nvPr/>
        </p:nvSpPr>
        <p:spPr>
          <a:xfrm>
            <a:off x="3624959" y="3832226"/>
            <a:ext cx="3962400" cy="3914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BDAF651-7FFC-B71E-186D-6A270BC08751}"/>
              </a:ext>
            </a:extLst>
          </p:cNvPr>
          <p:cNvSpPr/>
          <p:nvPr/>
        </p:nvSpPr>
        <p:spPr>
          <a:xfrm>
            <a:off x="10058400" y="3812243"/>
            <a:ext cx="3962400" cy="3914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AF167-E6B4-8AFC-4CF6-5AD394118F16}"/>
              </a:ext>
            </a:extLst>
          </p:cNvPr>
          <p:cNvSpPr txBox="1"/>
          <p:nvPr/>
        </p:nvSpPr>
        <p:spPr>
          <a:xfrm>
            <a:off x="3547992" y="4422057"/>
            <a:ext cx="6129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공유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추가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차단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1DB48-6EE4-995F-8C29-C4607D5BC63C}"/>
              </a:ext>
            </a:extLst>
          </p:cNvPr>
          <p:cNvSpPr txBox="1"/>
          <p:nvPr/>
        </p:nvSpPr>
        <p:spPr>
          <a:xfrm>
            <a:off x="10055920" y="4311812"/>
            <a:ext cx="6129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크기 조절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 및 강조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보정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27B4E12-823E-97EE-1755-0D4BC10594B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F75C1091-EB76-202D-CA75-4557879D85C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3E495D13-799E-3B69-0516-DB4C1906AEC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9" name="Object 8">
                  <a:extLst>
                    <a:ext uri="{FF2B5EF4-FFF2-40B4-BE49-F238E27FC236}">
                      <a16:creationId xmlns:a16="http://schemas.microsoft.com/office/drawing/2014/main" id="{8E527F26-E4E8-18C3-E55C-72FE9C306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05">
                <a:extLst>
                  <a:ext uri="{FF2B5EF4-FFF2-40B4-BE49-F238E27FC236}">
                    <a16:creationId xmlns:a16="http://schemas.microsoft.com/office/drawing/2014/main" id="{76D01AEA-60D6-3306-A703-CC1C85ACA07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8" name="Object 11">
                  <a:extLst>
                    <a:ext uri="{FF2B5EF4-FFF2-40B4-BE49-F238E27FC236}">
                      <a16:creationId xmlns:a16="http://schemas.microsoft.com/office/drawing/2014/main" id="{F8BD4E2D-2359-8AB2-1A06-189148B5D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4D1FAC3F-D263-3294-BBA5-C598ED6F37C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D3B3E790-C1B6-1F66-4BA8-F239E1BAB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3C0AA0-F1DF-10F4-2E55-931B6128575D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9E5ECA-A0E1-7B8A-0994-5B007DA4240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EF9B60-7A0E-8BA6-15FD-D4ECA2C717CD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33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 흐름도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9E5CD0-2BA1-63E3-8BD8-B8D56DB61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75" y="3669582"/>
            <a:ext cx="12321364" cy="5739984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E81F5941-B2E5-5922-828F-6EE3C0B8E40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259D5021-0CF3-FAE6-9969-38392146B85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2" name="그룹 1004">
                <a:extLst>
                  <a:ext uri="{FF2B5EF4-FFF2-40B4-BE49-F238E27FC236}">
                    <a16:creationId xmlns:a16="http://schemas.microsoft.com/office/drawing/2014/main" id="{C9A94AA0-75CB-414E-2687-706DEB010AA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5" name="Object 8">
                  <a:extLst>
                    <a:ext uri="{FF2B5EF4-FFF2-40B4-BE49-F238E27FC236}">
                      <a16:creationId xmlns:a16="http://schemas.microsoft.com/office/drawing/2014/main" id="{CA43737E-7381-B09C-E216-73D37BB36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1005">
                <a:extLst>
                  <a:ext uri="{FF2B5EF4-FFF2-40B4-BE49-F238E27FC236}">
                    <a16:creationId xmlns:a16="http://schemas.microsoft.com/office/drawing/2014/main" id="{41DEC201-8827-BDF6-CB8F-07E3E3C8019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4" name="Object 11">
                  <a:extLst>
                    <a:ext uri="{FF2B5EF4-FFF2-40B4-BE49-F238E27FC236}">
                      <a16:creationId xmlns:a16="http://schemas.microsoft.com/office/drawing/2014/main" id="{336DB3CE-DD87-E594-4C4C-D931950EC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5D0E5569-9F99-BBAC-6FA5-3F733D7211A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1" name="Object 15">
                <a:extLst>
                  <a:ext uri="{FF2B5EF4-FFF2-40B4-BE49-F238E27FC236}">
                    <a16:creationId xmlns:a16="http://schemas.microsoft.com/office/drawing/2014/main" id="{8DD6BE54-CFFE-E2EE-3474-AC683C1C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2AE82FE-37E2-0085-0511-350107149DC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330AA-0645-049F-02C5-8E19BFF862B7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6125A-42DE-C301-5412-5EAB695B3FF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446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276600" y="1644603"/>
            <a:ext cx="7013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C0ED6E-997B-D407-F9E4-01DB31CF3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3873"/>
              </p:ext>
            </p:extLst>
          </p:nvPr>
        </p:nvGraphicFramePr>
        <p:xfrm>
          <a:off x="3067061" y="2719777"/>
          <a:ext cx="13957385" cy="69565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51184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</a:tblGrid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Screen 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Page Title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Emoji-A-1001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메인화면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409207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Emoji-A-1101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59451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Emoji-A-1102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이메일 인증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781538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Emoji-A-1201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27929"/>
                  </a:ext>
                </a:extLst>
              </a:tr>
              <a:tr h="409207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이모티콘 제작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42659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촬영 후 이모티콘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928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 후 이모티콘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39948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 후 이미지 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37492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 후 이미지 스티커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33421"/>
                  </a:ext>
                </a:extLst>
              </a:tr>
              <a:tr h="40920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이모티콘 공유 글 작성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사용자들과 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83490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공유하는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865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내용 상세히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66651"/>
                  </a:ext>
                </a:extLst>
              </a:tr>
              <a:tr h="40920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사용자들과 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27290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00404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환경설정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친구관리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친구차단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03150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Emoticon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Emoji-A-1601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관리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3958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4D8B658-5FE0-7E10-A92C-684E7F633A69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746CE2EB-622B-C900-745C-3AE06E4A229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7192D7FF-826F-79A2-2D6F-B4D6F4E6AF5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3B39D204-A33E-0804-5269-941BDA607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C40F0D1-E30A-9022-3884-5CA12A42DDEE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9412796D-2D2E-3816-2DB2-76500D083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3F6B59BA-86AF-69C0-D64C-BDB74B1902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7BEA362D-A664-CAD6-A0E6-F2F78CF0E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A8699C-8AC8-882C-005D-A3164595CCC0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515AA-EDD2-593D-EA90-7728DBAC73D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A8733-83B1-8935-B842-65EDCCB32692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285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6021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Emoji-A-1001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357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My Emoticon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초기화면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홈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프로그램 실행 시 초기화면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0875CCC6-4023-42C1-BED4-BC572CC16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089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4264E-9093-522E-8D46-338CA7DC967A}"/>
              </a:ext>
            </a:extLst>
          </p:cNvPr>
          <p:cNvSpPr txBox="1"/>
          <p:nvPr/>
        </p:nvSpPr>
        <p:spPr>
          <a:xfrm>
            <a:off x="8171765" y="6918819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40FF-1ABD-234F-DDCA-7BD54F1FC22B}"/>
              </a:ext>
            </a:extLst>
          </p:cNvPr>
          <p:cNvSpPr txBox="1"/>
          <p:nvPr/>
        </p:nvSpPr>
        <p:spPr>
          <a:xfrm>
            <a:off x="6081755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C885D-D163-64F9-4137-BFD554BE2F58}"/>
              </a:ext>
            </a:extLst>
          </p:cNvPr>
          <p:cNvSpPr txBox="1"/>
          <p:nvPr/>
        </p:nvSpPr>
        <p:spPr>
          <a:xfrm>
            <a:off x="6913048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F88CC9-D847-91F7-4EB5-5AF4EA12E42F}"/>
              </a:ext>
            </a:extLst>
          </p:cNvPr>
          <p:cNvSpPr txBox="1"/>
          <p:nvPr/>
        </p:nvSpPr>
        <p:spPr>
          <a:xfrm>
            <a:off x="7608048" y="4249428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CEA9C8-C954-CC34-EAD5-352A94E56A38}"/>
              </a:ext>
            </a:extLst>
          </p:cNvPr>
          <p:cNvSpPr txBox="1"/>
          <p:nvPr/>
        </p:nvSpPr>
        <p:spPr>
          <a:xfrm>
            <a:off x="8178184" y="4258106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EB9119-039B-0940-9698-540115D7F2E5}"/>
              </a:ext>
            </a:extLst>
          </p:cNvPr>
          <p:cNvSpPr txBox="1"/>
          <p:nvPr/>
        </p:nvSpPr>
        <p:spPr>
          <a:xfrm>
            <a:off x="10309309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785229-CCFE-530C-AD20-BCD3EE6ACC83}"/>
              </a:ext>
            </a:extLst>
          </p:cNvPr>
          <p:cNvSpPr txBox="1"/>
          <p:nvPr/>
        </p:nvSpPr>
        <p:spPr>
          <a:xfrm>
            <a:off x="11063059" y="4258106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DDDFE-AC89-6A70-A302-C9524E10E3B2}"/>
              </a:ext>
            </a:extLst>
          </p:cNvPr>
          <p:cNvSpPr txBox="1"/>
          <p:nvPr/>
        </p:nvSpPr>
        <p:spPr>
          <a:xfrm>
            <a:off x="11946499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45B4B832-4DA2-ED1D-9F0D-212008B86A7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B2B249A2-4457-AB9A-565B-518E007CCCE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84C91E2E-3712-08BA-AFE5-F7D2FB0DDA9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8" name="Object 8">
                  <a:extLst>
                    <a:ext uri="{FF2B5EF4-FFF2-40B4-BE49-F238E27FC236}">
                      <a16:creationId xmlns:a16="http://schemas.microsoft.com/office/drawing/2014/main" id="{A36622E8-925D-1D9A-EF6E-5F0BBE31A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07E11905-716D-C54C-1B25-BDB3F571B3B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7" name="Object 11">
                  <a:extLst>
                    <a:ext uri="{FF2B5EF4-FFF2-40B4-BE49-F238E27FC236}">
                      <a16:creationId xmlns:a16="http://schemas.microsoft.com/office/drawing/2014/main" id="{4B4CFCA7-94C6-E7C0-DB40-32071B988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AF218DF5-588F-C5A5-2EDB-2377B4316FB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7CDB8BF5-0DA7-CBF9-89CD-E44F6E438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C535EF-ED17-B1CA-9F4D-684290DE30A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98B49-61D0-8106-E24D-1F19EA6341D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DE1D6-3524-BB78-8704-FE97C844F7D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064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93184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Emoji-A-1101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0629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311F59FD-8D29-1939-B8EE-ABB84557C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2" y="4374151"/>
            <a:ext cx="10137331" cy="4990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58E01-96BD-47F0-3288-878659BEA39A}"/>
              </a:ext>
            </a:extLst>
          </p:cNvPr>
          <p:cNvSpPr txBox="1"/>
          <p:nvPr/>
        </p:nvSpPr>
        <p:spPr>
          <a:xfrm>
            <a:off x="5943600" y="6410979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5FA44-4D2C-39A0-D855-B42C3775F29B}"/>
              </a:ext>
            </a:extLst>
          </p:cNvPr>
          <p:cNvSpPr txBox="1"/>
          <p:nvPr/>
        </p:nvSpPr>
        <p:spPr>
          <a:xfrm>
            <a:off x="5943600" y="6877196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A283A-F83E-25AE-CF59-9AF147838FA0}"/>
              </a:ext>
            </a:extLst>
          </p:cNvPr>
          <p:cNvSpPr txBox="1"/>
          <p:nvPr/>
        </p:nvSpPr>
        <p:spPr>
          <a:xfrm>
            <a:off x="5940490" y="7558092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0524-4823-F719-4465-F6F28070F6A2}"/>
              </a:ext>
            </a:extLst>
          </p:cNvPr>
          <p:cNvSpPr txBox="1"/>
          <p:nvPr/>
        </p:nvSpPr>
        <p:spPr>
          <a:xfrm>
            <a:off x="9144000" y="7591125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EED3B2D-6194-D54E-1BF3-8BC34DFE365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35A12ED5-A29A-4BC5-EA63-7A76D853087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68D3CF8C-CD15-8627-1CE2-F734CF22BE9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CED0A995-B2B8-3DB8-BAFE-DAC9F7B71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607CECF6-EA83-D0B4-94B0-DD55B304868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F58E0053-4D40-C4A8-56A2-54B15AA1C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319DC713-2722-3436-F570-48C3E8B58B1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5F6B702D-E920-C003-632F-7BFA1C622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BAF618-6111-843A-C3E1-59095F1F08C5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10DD08-F9D0-66B2-FC33-18975BBC1DD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781915-FB1C-AFCE-469C-FCCD34ECF68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78B627-CC89-7DCA-DD89-6BF4FBD495D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69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2133C55-BBD0-4EC9-A206-B84BFB31D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02" y="4374151"/>
            <a:ext cx="7608277" cy="4945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8425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Emoji-A-1102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98451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이메일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인증번호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6158E01-96BD-47F0-3288-878659BEA39A}"/>
              </a:ext>
            </a:extLst>
          </p:cNvPr>
          <p:cNvSpPr txBox="1"/>
          <p:nvPr/>
        </p:nvSpPr>
        <p:spPr>
          <a:xfrm>
            <a:off x="5943600" y="64109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5FA44-4D2C-39A0-D855-B42C3775F29B}"/>
              </a:ext>
            </a:extLst>
          </p:cNvPr>
          <p:cNvSpPr txBox="1"/>
          <p:nvPr/>
        </p:nvSpPr>
        <p:spPr>
          <a:xfrm>
            <a:off x="5943600" y="687719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A283A-F83E-25AE-CF59-9AF147838FA0}"/>
              </a:ext>
            </a:extLst>
          </p:cNvPr>
          <p:cNvSpPr txBox="1"/>
          <p:nvPr/>
        </p:nvSpPr>
        <p:spPr>
          <a:xfrm>
            <a:off x="5940490" y="7558092"/>
            <a:ext cx="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0524-4823-F719-4465-F6F28070F6A2}"/>
              </a:ext>
            </a:extLst>
          </p:cNvPr>
          <p:cNvSpPr txBox="1"/>
          <p:nvPr/>
        </p:nvSpPr>
        <p:spPr>
          <a:xfrm>
            <a:off x="8458200" y="755809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0B113174-9672-3BC3-06E9-2DB44CF4BE8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FFD0E08C-24E7-0525-273C-1545C164176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22872607-D29B-316E-55BE-FE84F35D538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F08A1D52-2DF9-F0F0-F2D4-CD6A8ADD6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E9DDBD79-8F04-0B35-3AE0-FA664A8F582D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E9EB2A60-DEC2-C803-7FA5-9B70A2136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A81589E8-C044-9174-51F7-059771C7BB6D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1378D469-91A8-5CCF-446F-F96FFCE4D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D67A9CC-72CB-6BDC-04B5-5B393C9AE4D8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E9E1FC-EDE4-DB99-D4BE-62E1F7E3CDF2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C66C86-7022-B89F-F6D6-905BE122B4A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3E126-010E-D8F2-4D36-A2D7AAA6EEE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283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33583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Emoji-A-1201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3408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중복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별명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이메일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 정보 저장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초기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KISA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작성 매뉴얼 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EF4373C-A957-A296-95B1-8A7DEC6E6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0939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72C38F-C18D-F7C9-82A2-54BE046F595E}"/>
              </a:ext>
            </a:extLst>
          </p:cNvPr>
          <p:cNvSpPr txBox="1"/>
          <p:nvPr/>
        </p:nvSpPr>
        <p:spPr>
          <a:xfrm>
            <a:off x="6059562" y="6287869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94D74-D4D7-1744-2D2B-40D9B5089C82}"/>
              </a:ext>
            </a:extLst>
          </p:cNvPr>
          <p:cNvSpPr txBox="1"/>
          <p:nvPr/>
        </p:nvSpPr>
        <p:spPr>
          <a:xfrm>
            <a:off x="6059562" y="6701776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E8658-F4BA-D0A6-F5F1-E24F3938C5E4}"/>
              </a:ext>
            </a:extLst>
          </p:cNvPr>
          <p:cNvSpPr txBox="1"/>
          <p:nvPr/>
        </p:nvSpPr>
        <p:spPr>
          <a:xfrm>
            <a:off x="6059562" y="711568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18C325-B537-2706-A13D-EE9B2860DD3A}"/>
              </a:ext>
            </a:extLst>
          </p:cNvPr>
          <p:cNvSpPr txBox="1"/>
          <p:nvPr/>
        </p:nvSpPr>
        <p:spPr>
          <a:xfrm>
            <a:off x="6059562" y="756442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B7A43-712C-3D26-0D0B-B4AAE7F31D21}"/>
              </a:ext>
            </a:extLst>
          </p:cNvPr>
          <p:cNvSpPr txBox="1"/>
          <p:nvPr/>
        </p:nvSpPr>
        <p:spPr>
          <a:xfrm>
            <a:off x="6059562" y="8005482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19601-58DB-2BC7-C337-11E09AA0189D}"/>
              </a:ext>
            </a:extLst>
          </p:cNvPr>
          <p:cNvSpPr txBox="1"/>
          <p:nvPr/>
        </p:nvSpPr>
        <p:spPr>
          <a:xfrm>
            <a:off x="9108233" y="884179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AE3EB450-5BD3-BEAB-99AD-5D78CF718C23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A8A5C39B-D149-2E37-5659-3DEA657AAE3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8EA69F6D-0DDF-6C4C-376B-94A70D519AA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6" name="Object 8">
                  <a:extLst>
                    <a:ext uri="{FF2B5EF4-FFF2-40B4-BE49-F238E27FC236}">
                      <a16:creationId xmlns:a16="http://schemas.microsoft.com/office/drawing/2014/main" id="{8B550239-6011-D359-66F2-A4B8062EB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1005">
                <a:extLst>
                  <a:ext uri="{FF2B5EF4-FFF2-40B4-BE49-F238E27FC236}">
                    <a16:creationId xmlns:a16="http://schemas.microsoft.com/office/drawing/2014/main" id="{FDD65CD0-A145-397C-7943-9214CDC1630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4" name="Object 11">
                  <a:extLst>
                    <a:ext uri="{FF2B5EF4-FFF2-40B4-BE49-F238E27FC236}">
                      <a16:creationId xmlns:a16="http://schemas.microsoft.com/office/drawing/2014/main" id="{543A250E-749C-E5C7-4A42-5B49063877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183596CA-1DF2-D36B-4495-51D935347235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3C58A708-994C-9A51-2012-AAEEB9266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974E17-8F1D-59D0-632F-3638582DA9C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F18439-4A3B-628D-8E24-1F47D8881649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7230F8-0DFA-5A7F-5F7E-3A842B71BF06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3185B6-9BAF-BC9C-8E21-214160F612B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84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113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&gt;Guide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15779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가이드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7B9DCBE-3537-6A04-3BD7-5C538A0C2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152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170884-4606-3420-1CD3-0921BEF9D13C}"/>
              </a:ext>
            </a:extLst>
          </p:cNvPr>
          <p:cNvSpPr txBox="1"/>
          <p:nvPr/>
        </p:nvSpPr>
        <p:spPr>
          <a:xfrm>
            <a:off x="3812471" y="6324121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6E4C3-1309-A656-72C9-5973A9CF88B0}"/>
              </a:ext>
            </a:extLst>
          </p:cNvPr>
          <p:cNvSpPr txBox="1"/>
          <p:nvPr/>
        </p:nvSpPr>
        <p:spPr>
          <a:xfrm>
            <a:off x="3817303" y="6679102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52358-5731-61B1-C765-8BF8BEF8C38C}"/>
              </a:ext>
            </a:extLst>
          </p:cNvPr>
          <p:cNvSpPr txBox="1"/>
          <p:nvPr/>
        </p:nvSpPr>
        <p:spPr>
          <a:xfrm>
            <a:off x="3821967" y="7048434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CE12E54-AFA3-461B-AB75-EE1501BB0479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F05F7DAD-1D0F-82EE-D0B5-1E48CAA2D0C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4D4272AF-32E8-F562-A8CC-E51491E9AE7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14EDD742-AF56-E448-E9E4-BE1EDCD17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6B367640-46D6-0D75-3C5B-A5332EA45D1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3ED5666C-E2D7-28BA-5DC5-134B2E8393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EBD3A45E-BF18-AEDE-06C5-678DE27C674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A8C1ADBA-EEB0-0DDA-696D-35F1BAE3F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E03FE3-79D7-2111-34A0-933D32E1017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C7A9A-8987-0C1D-C899-41774A10317B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13A64-CABA-BEFF-1E4A-7CA17C5D079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7B4E59-3A41-E4DF-8388-9316F82F9B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09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4065417" y="2888741"/>
            <a:ext cx="12660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트랜드에 맞게 자신의 이모티콘을 제작할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쉽게 만들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좌표값을 개산해 개인의 얼굴의 특징을 추출하여 나만의 이모티콘을 제작할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A44122A6-C494-7B8E-E4AE-31AEE62C1065}"/>
              </a:ext>
            </a:extLst>
          </p:cNvPr>
          <p:cNvGrpSpPr/>
          <p:nvPr/>
        </p:nvGrpSpPr>
        <p:grpSpPr>
          <a:xfrm>
            <a:off x="8884377" y="5797284"/>
            <a:ext cx="1491413" cy="1144660"/>
            <a:chOff x="8397151" y="5966572"/>
            <a:chExt cx="1491413" cy="1144660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1AC834B2-0612-DC51-38F6-C99B6B92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397151" y="5966572"/>
              <a:ext cx="1491413" cy="114466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DCA15B1-A55A-0C1A-BA24-8AC1AF213B51}"/>
              </a:ext>
            </a:extLst>
          </p:cNvPr>
          <p:cNvSpPr txBox="1"/>
          <p:nvPr/>
        </p:nvSpPr>
        <p:spPr>
          <a:xfrm>
            <a:off x="3857871" y="6958495"/>
            <a:ext cx="12660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얼굴을 인식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특징점을 분석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캐리커쳐와 유사한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이모티콘을 자동으로 생성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자신의 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아이덴티티를 더 표현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있는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스티커로 직접 만든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이모티콘을 수동으로 꾸밀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C6B938-241E-C4CA-E6D9-6BA0437EAFF4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E20C8-E7EC-E736-C7C6-98FEB1054845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413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6614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83166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촬영으로 이미지 불러오기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DB1B78DF-88E4-75D0-DC4A-139A4454E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6" y="4377233"/>
            <a:ext cx="10137331" cy="5045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93E624-EA25-E39F-8683-69DEB46E2DB3}"/>
              </a:ext>
            </a:extLst>
          </p:cNvPr>
          <p:cNvSpPr txBox="1"/>
          <p:nvPr/>
        </p:nvSpPr>
        <p:spPr>
          <a:xfrm>
            <a:off x="8302175" y="9083302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9500447" y="9040049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08D50B4-47C6-8D1E-4B0A-6EC5390E06E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CA5A9325-2950-9821-E833-341F342B366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7" name="그룹 1004">
                <a:extLst>
                  <a:ext uri="{FF2B5EF4-FFF2-40B4-BE49-F238E27FC236}">
                    <a16:creationId xmlns:a16="http://schemas.microsoft.com/office/drawing/2014/main" id="{5FBEC452-B479-8A12-DCBC-B608019C7C7C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1" name="Object 8">
                  <a:extLst>
                    <a:ext uri="{FF2B5EF4-FFF2-40B4-BE49-F238E27FC236}">
                      <a16:creationId xmlns:a16="http://schemas.microsoft.com/office/drawing/2014/main" id="{26EEF17F-338B-3E6E-A4F3-3F4996CD5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5">
                <a:extLst>
                  <a:ext uri="{FF2B5EF4-FFF2-40B4-BE49-F238E27FC236}">
                    <a16:creationId xmlns:a16="http://schemas.microsoft.com/office/drawing/2014/main" id="{DCA29ED5-6A4C-9695-2312-C3CA005F6F8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9" name="Object 11">
                  <a:extLst>
                    <a:ext uri="{FF2B5EF4-FFF2-40B4-BE49-F238E27FC236}">
                      <a16:creationId xmlns:a16="http://schemas.microsoft.com/office/drawing/2014/main" id="{4644DB4D-D6B4-887F-C5D8-BE561FCE61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257241C6-BF88-7FE4-291E-D139AA1CF54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9E9A6893-C45C-B8D9-CB83-8D64FE9F6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FE904A7-7886-D8D3-4B43-39375AEBBE9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A42D7-CB00-77AF-F6D2-A96059A8CCC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12617-3255-5CEE-4760-4816E1BA073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3069E-56C1-BF7B-E59F-6F1ACF1A2772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74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69629"/>
            <a:ext cx="10137332" cy="5327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886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70443"/>
              </p:ext>
            </p:extLst>
          </p:nvPr>
        </p:nvGraphicFramePr>
        <p:xfrm>
          <a:off x="13592786" y="1761735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이미지를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이미지를 삭제하기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원하는 스타일의 이모티콘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39512DB-B9D8-06F6-BD3C-2B0EDD493520}"/>
              </a:ext>
            </a:extLst>
          </p:cNvPr>
          <p:cNvSpPr txBox="1"/>
          <p:nvPr/>
        </p:nvSpPr>
        <p:spPr>
          <a:xfrm>
            <a:off x="7264851" y="93580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3B211-878D-2858-E127-C96043D1AF27}"/>
              </a:ext>
            </a:extLst>
          </p:cNvPr>
          <p:cNvSpPr txBox="1"/>
          <p:nvPr/>
        </p:nvSpPr>
        <p:spPr>
          <a:xfrm>
            <a:off x="8458200" y="936431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12065884" y="592494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23EBD549-0A13-5DD2-C73B-100414E66263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E56DACE6-9AD1-E01B-CC9A-A66D5A25B7D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609C8BA7-C684-1E42-C968-C4FBEA3513A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45A1DB58-9D6C-7B63-C5CD-1230062B3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8DADDBEE-1AF6-DEA8-340A-BCA895A3207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9E308D2B-4B85-DA23-02E1-DEDB618C2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1D641EBA-B65D-9589-CB1F-7EC85060968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B57EFD5B-9855-68BC-3BEE-7E68816EB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F477C4E-4341-C5A2-0793-53A2881472ED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498A3A-1A25-AB38-AF3D-EA2121F6E156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4153A4-7FD4-C6A5-8C4B-ED9BE7AB983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39D402-342B-C325-A357-1E5E245FD50B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9906000" y="62219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29" y="6705035"/>
            <a:ext cx="1390026" cy="13066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29" y="8078073"/>
            <a:ext cx="1390026" cy="13066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835" y="8072630"/>
            <a:ext cx="1390026" cy="13066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040" y="6705035"/>
            <a:ext cx="1390026" cy="13066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751" y="6714105"/>
            <a:ext cx="1261992" cy="12975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12907520" y="65985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A62EC5-7CE8-9098-DE4A-8428B78FFCD7}"/>
              </a:ext>
            </a:extLst>
          </p:cNvPr>
          <p:cNvCxnSpPr/>
          <p:nvPr/>
        </p:nvCxnSpPr>
        <p:spPr>
          <a:xfrm>
            <a:off x="10298235" y="6446182"/>
            <a:ext cx="2655765" cy="297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 rot="389993">
            <a:off x="11363923" y="6674540"/>
            <a:ext cx="17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스타일 선택</a:t>
            </a:r>
            <a:endParaRPr lang="ko-KR" altLang="en-US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22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96" y="4377169"/>
            <a:ext cx="10144981" cy="5320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1605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편집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보정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endParaRPr lang="ko-KR" altLang="en-US" sz="140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Emoji-A-1304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2023-02-22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Home&gt;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웹 캠 촬영 &amp; 사진 업로드&gt;편집 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93866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(보정)버튼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이모티콘</a:t>
                      </a:r>
                      <a:r>
                        <a:rPr lang="en-US" altLang="ko-KR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보정 </a:t>
                      </a:r>
                      <a:r>
                        <a:rPr lang="en-US" altLang="ko-KR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Setting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에서 이미지 편집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생성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편집: 초기 사진 (업로드 한 사진을 편집)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793E624-EA25-E39F-8683-69DEB46E2DB3}"/>
              </a:ext>
            </a:extLst>
          </p:cNvPr>
          <p:cNvSpPr txBox="1"/>
          <p:nvPr/>
        </p:nvSpPr>
        <p:spPr>
          <a:xfrm>
            <a:off x="3844287" y="8574956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A62EC5-7CE8-9098-DE4A-8428B78FFCD7}"/>
              </a:ext>
            </a:extLst>
          </p:cNvPr>
          <p:cNvCxnSpPr/>
          <p:nvPr/>
        </p:nvCxnSpPr>
        <p:spPr>
          <a:xfrm flipV="1">
            <a:off x="4058476" y="7585004"/>
            <a:ext cx="5771324" cy="736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5987112" y="8574956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F2F0D-DA39-EB90-8566-750736B5C121}"/>
              </a:ext>
            </a:extLst>
          </p:cNvPr>
          <p:cNvSpPr txBox="1"/>
          <p:nvPr/>
        </p:nvSpPr>
        <p:spPr>
          <a:xfrm>
            <a:off x="7010400" y="59933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6E00DAB7-349F-AFDD-87A5-431B553858F8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72F10CF1-B6A0-23F9-9158-7A5D583E4E0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69E34B87-9806-1122-119E-857E8CAC7F4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8" name="Object 8">
                  <a:extLst>
                    <a:ext uri="{FF2B5EF4-FFF2-40B4-BE49-F238E27FC236}">
                      <a16:creationId xmlns:a16="http://schemas.microsoft.com/office/drawing/2014/main" id="{BDF0CA42-5212-ED86-BA86-14F995A17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28EB2D20-AE4A-3333-FD44-5D480E66F4F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7" name="Object 11">
                  <a:extLst>
                    <a:ext uri="{FF2B5EF4-FFF2-40B4-BE49-F238E27FC236}">
                      <a16:creationId xmlns:a16="http://schemas.microsoft.com/office/drawing/2014/main" id="{D56E8EB6-2A72-D4B4-5388-66C603C3D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4F832E5F-9D88-F8A3-5521-3952A240EAF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3EEA1F8-5AC3-ADCE-8BA3-2A75C4602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B718E20-5C58-4B29-973D-14A7188407C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06325-341A-5AF9-0569-575347BEC859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F22462-D0F7-B349-196E-9E67464A467E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4F8A77-61FE-4FB6-2F4A-59038DB2768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0242272" y="895149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5921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52981"/>
              </p:ext>
            </p:extLst>
          </p:nvPr>
        </p:nvGraphicFramePr>
        <p:xfrm>
          <a:off x="13563600" y="3562240"/>
          <a:ext cx="3736533" cy="5030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(스티커 부착)버튼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스티커 창에서 스티커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스티커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클릭 앤 드롭 (수동) 방식으로 스티커 부착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스티커: </a:t>
                      </a:r>
                      <a:r>
                        <a:rPr lang="ko-KR" altLang="en-US" sz="1400" b="0" dirty="0" err="1">
                          <a:latin typeface="맑은 고딕"/>
                          <a:ea typeface="맑은 고딕"/>
                          <a:cs typeface="Malgun Gothic Semilight"/>
                        </a:rPr>
                        <a:t>캐리커쳐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 화 된 </a:t>
                      </a:r>
                      <a:r>
                        <a:rPr lang="ko-KR" altLang="en-US" sz="1400" b="0" dirty="0" err="1">
                          <a:latin typeface="맑은 고딕"/>
                          <a:ea typeface="맑은 고딕"/>
                          <a:cs typeface="Malgun Gothic Semilight"/>
                        </a:rPr>
                        <a:t>이모티콘에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 스티커 부착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39" y="4449688"/>
            <a:ext cx="10145560" cy="5247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98651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편집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스티커 부착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endParaRPr lang="ko-KR" altLang="en-US" sz="140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Emoji-A-1305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2023-02-22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Home&gt;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웹 캠 촬영 &amp; 사진 업로드&gt;스티커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6589487" y="6452554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C311F4-854E-DCBE-AAE2-773D050975A5}"/>
              </a:ext>
            </a:extLst>
          </p:cNvPr>
          <p:cNvSpPr txBox="1"/>
          <p:nvPr/>
        </p:nvSpPr>
        <p:spPr>
          <a:xfrm>
            <a:off x="5674759" y="7940302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F2F0D-DA39-EB90-8566-750736B5C121}"/>
              </a:ext>
            </a:extLst>
          </p:cNvPr>
          <p:cNvSpPr txBox="1"/>
          <p:nvPr/>
        </p:nvSpPr>
        <p:spPr>
          <a:xfrm>
            <a:off x="7424930" y="75959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479E86-716A-D68D-B523-C88B3757A3A4}"/>
              </a:ext>
            </a:extLst>
          </p:cNvPr>
          <p:cNvCxnSpPr/>
          <p:nvPr/>
        </p:nvCxnSpPr>
        <p:spPr>
          <a:xfrm flipV="1">
            <a:off x="6211784" y="7408198"/>
            <a:ext cx="646216" cy="859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2649200" y="7581807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FADA2F09-4D8F-AAA0-80F5-49191AC50615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9930F559-C87E-183B-09F1-053925645E28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4" name="그룹 1004">
                <a:extLst>
                  <a:ext uri="{FF2B5EF4-FFF2-40B4-BE49-F238E27FC236}">
                    <a16:creationId xmlns:a16="http://schemas.microsoft.com/office/drawing/2014/main" id="{879BA407-3FA9-56E0-7165-DFD327D8C6F1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2" name="Object 8">
                  <a:extLst>
                    <a:ext uri="{FF2B5EF4-FFF2-40B4-BE49-F238E27FC236}">
                      <a16:creationId xmlns:a16="http://schemas.microsoft.com/office/drawing/2014/main" id="{2D70ADEE-92BF-EDF8-6CFA-9B1DB7E41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AEABF3EB-BD02-47A2-C095-370F276AE79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0" name="Object 11">
                  <a:extLst>
                    <a:ext uri="{FF2B5EF4-FFF2-40B4-BE49-F238E27FC236}">
                      <a16:creationId xmlns:a16="http://schemas.microsoft.com/office/drawing/2014/main" id="{2F977678-20EF-AA7E-2852-441A34641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7C62EE2F-B883-5FF3-8100-273E81A232D5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DFF46634-64E3-6D92-E372-23AAF561E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5C3080-318A-EC44-21FF-40C095959A6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B47871-67BC-686D-E81B-017BD3F48D0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DB51BB-AF22-85B3-7CC3-151A8794BD0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99EDD7-A36E-09BD-350B-429B8B429FB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0242272" y="8960510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06627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69815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My Emoticon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Emoji-A-1601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Home&gt;My Emoticon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1872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이미지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54BCF4F0-D078-BBAB-F53B-91829CD17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152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2AF747-2165-C5BE-7150-25FF339ABC68}"/>
              </a:ext>
            </a:extLst>
          </p:cNvPr>
          <p:cNvSpPr txBox="1"/>
          <p:nvPr/>
        </p:nvSpPr>
        <p:spPr>
          <a:xfrm>
            <a:off x="9520580" y="5946058"/>
            <a:ext cx="38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422A0-D0C4-9983-B895-7F12663A69AC}"/>
              </a:ext>
            </a:extLst>
          </p:cNvPr>
          <p:cNvSpPr txBox="1"/>
          <p:nvPr/>
        </p:nvSpPr>
        <p:spPr>
          <a:xfrm>
            <a:off x="10485270" y="5955264"/>
            <a:ext cx="4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5A31698B-12D1-7DED-512A-D17D14DD1F4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80679CB9-D9D9-66C0-06F5-9B12DFFA206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7" name="그룹 1004">
                <a:extLst>
                  <a:ext uri="{FF2B5EF4-FFF2-40B4-BE49-F238E27FC236}">
                    <a16:creationId xmlns:a16="http://schemas.microsoft.com/office/drawing/2014/main" id="{F6C8DAB6-6C9B-8E12-1A82-B976FC2A022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1" name="Object 8">
                  <a:extLst>
                    <a:ext uri="{FF2B5EF4-FFF2-40B4-BE49-F238E27FC236}">
                      <a16:creationId xmlns:a16="http://schemas.microsoft.com/office/drawing/2014/main" id="{1B60FE50-E918-D3C4-F482-1BF7662D3A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5">
                <a:extLst>
                  <a:ext uri="{FF2B5EF4-FFF2-40B4-BE49-F238E27FC236}">
                    <a16:creationId xmlns:a16="http://schemas.microsoft.com/office/drawing/2014/main" id="{F6B2DEC1-86F8-B247-500E-3D48215DE26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9" name="Object 11">
                  <a:extLst>
                    <a:ext uri="{FF2B5EF4-FFF2-40B4-BE49-F238E27FC236}">
                      <a16:creationId xmlns:a16="http://schemas.microsoft.com/office/drawing/2014/main" id="{4911B6AE-283F-D2E2-49F6-D8A8D5423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C98A203A-B066-8A6F-B150-BAC78B75C90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441777D6-B66B-0CF2-18E9-9292D618F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AF257D8-C377-FAA1-F49B-6B1E08AE1F9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36E85-F8EF-302B-DE82-F422F108C8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A19DB-01B2-EC09-D01B-62BEB910EA8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0A81C-7BAD-E672-569D-EE998AF44A0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01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2655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99627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내용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30A6E32-5051-B321-6DB7-969F5E740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80613"/>
            <a:ext cx="10137331" cy="510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EC017E-33E3-8C99-4B2B-8C15A67950EF}"/>
              </a:ext>
            </a:extLst>
          </p:cNvPr>
          <p:cNvSpPr txBox="1"/>
          <p:nvPr/>
        </p:nvSpPr>
        <p:spPr>
          <a:xfrm>
            <a:off x="3874664" y="6269215"/>
            <a:ext cx="42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3BB76-A0C2-6A9F-E041-34D987B19A11}"/>
              </a:ext>
            </a:extLst>
          </p:cNvPr>
          <p:cNvSpPr txBox="1"/>
          <p:nvPr/>
        </p:nvSpPr>
        <p:spPr>
          <a:xfrm>
            <a:off x="3874664" y="6601120"/>
            <a:ext cx="6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68BCD-B9DD-FBBE-7BE5-7F8BAEEE034A}"/>
              </a:ext>
            </a:extLst>
          </p:cNvPr>
          <p:cNvSpPr txBox="1"/>
          <p:nvPr/>
        </p:nvSpPr>
        <p:spPr>
          <a:xfrm>
            <a:off x="5943600" y="631245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FB222D6-9C2A-568E-05CB-1DF7EC77FB25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872E6BE-FDBF-0C0B-352F-8E581A58AF8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057E05DD-6E0D-DFC5-8609-3CAB5D02B15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6EB0F578-C09C-4320-F564-60E291B40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B1360F00-D4A8-ADD2-AA40-C842F0E776B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79E9C573-B651-1596-594F-5201C1681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6D62224F-FD7B-00F7-3C1A-B09BB25823E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56327855-AF9F-0190-087F-7E5E885A7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18BE10-81A5-22F5-47B2-C3316EB01D1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407CB6-96E3-9ABC-A648-71E7C159417E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615AB-4D58-5134-267D-99C70B7201A1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A287E3-B497-F16F-0A95-5AD26241F7C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53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21699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98580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제목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내용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사진 업로드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41E033A-3528-94FC-3CD7-6D6997C9D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6" y="4371964"/>
            <a:ext cx="10137331" cy="51969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24130A-CE3F-C243-3316-76F0DB3D5674}"/>
              </a:ext>
            </a:extLst>
          </p:cNvPr>
          <p:cNvSpPr txBox="1"/>
          <p:nvPr/>
        </p:nvSpPr>
        <p:spPr>
          <a:xfrm>
            <a:off x="5943600" y="627703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AFA9-75CD-6335-91CC-6C2623C050CA}"/>
              </a:ext>
            </a:extLst>
          </p:cNvPr>
          <p:cNvSpPr txBox="1"/>
          <p:nvPr/>
        </p:nvSpPr>
        <p:spPr>
          <a:xfrm>
            <a:off x="5943600" y="667061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1F407-74B3-3FA5-6A67-CA492529C1FF}"/>
              </a:ext>
            </a:extLst>
          </p:cNvPr>
          <p:cNvSpPr txBox="1"/>
          <p:nvPr/>
        </p:nvSpPr>
        <p:spPr>
          <a:xfrm>
            <a:off x="5943600" y="8471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72DD1-D1C5-34C8-6495-53282FF191E4}"/>
              </a:ext>
            </a:extLst>
          </p:cNvPr>
          <p:cNvSpPr txBox="1"/>
          <p:nvPr/>
        </p:nvSpPr>
        <p:spPr>
          <a:xfrm>
            <a:off x="9601200" y="89535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85D4B-CF19-4B99-0D5D-3177CAD85C5D}"/>
              </a:ext>
            </a:extLst>
          </p:cNvPr>
          <p:cNvSpPr txBox="1"/>
          <p:nvPr/>
        </p:nvSpPr>
        <p:spPr>
          <a:xfrm>
            <a:off x="10854421" y="890068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17EF4D00-CE42-555C-D402-40F2DB3A53C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72570AA-EC42-521D-F4B5-1CECF03D395D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B1AD51DE-C951-507B-592D-A2EAC39CD1E4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EB1410B1-57E5-48C2-6CE9-2DCCA60B8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520C713D-3BFB-FEB1-EA1F-C8AE8374814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D8B36DA0-F091-D0DC-BB78-37D3C86F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845F73F2-0152-7404-F907-EDDBCC1DB60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78675415-5A6F-9650-CD4F-063746899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34EC65D-B52B-00EF-0264-2FD98F6F0B8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3580ED-F311-9389-F8CA-807085F1249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10985-95CE-6779-4747-CABD3ABD641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9C293-4853-7DBB-C3C9-491147632B0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77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6EBD772-160A-0DF0-D8AC-1E6A504B3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69815"/>
            <a:ext cx="10137332" cy="5292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0248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51938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424130A-CE3F-C243-3316-76F0DB3D5674}"/>
              </a:ext>
            </a:extLst>
          </p:cNvPr>
          <p:cNvSpPr txBox="1"/>
          <p:nvPr/>
        </p:nvSpPr>
        <p:spPr>
          <a:xfrm>
            <a:off x="5943600" y="627703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AFA9-75CD-6335-91CC-6C2623C050CA}"/>
              </a:ext>
            </a:extLst>
          </p:cNvPr>
          <p:cNvSpPr txBox="1"/>
          <p:nvPr/>
        </p:nvSpPr>
        <p:spPr>
          <a:xfrm>
            <a:off x="5943600" y="667061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1F407-74B3-3FA5-6A67-CA492529C1FF}"/>
              </a:ext>
            </a:extLst>
          </p:cNvPr>
          <p:cNvSpPr txBox="1"/>
          <p:nvPr/>
        </p:nvSpPr>
        <p:spPr>
          <a:xfrm>
            <a:off x="5943600" y="8471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2148A-C8C8-AE00-BC27-108AAD5DBC1F}"/>
              </a:ext>
            </a:extLst>
          </p:cNvPr>
          <p:cNvSpPr/>
          <p:nvPr/>
        </p:nvSpPr>
        <p:spPr>
          <a:xfrm>
            <a:off x="7696200" y="5458761"/>
            <a:ext cx="1371600" cy="39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C4654E6-E6C4-DD0E-638F-A8F6AB6ACD3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88E6C518-BB43-B69B-E295-B6857E1C4BB4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5C26D03A-B097-E2DD-E23F-336257D1264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F2D2501E-EA6A-3996-ABA7-26204E36A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D3746769-8B97-8684-99B0-2A20A821FE3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7BDAEF33-52B0-6A39-FC2C-0AF40D6A7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6618738B-0412-CB83-BD56-06768D73A7E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37D0A408-8429-81B5-63EA-83DB7A02F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4A3097-63EA-3403-3AD8-B5B2B0F9C7F6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3CC546-7DDC-46BF-5857-D3E78F89BA1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C2097B-0CF6-AB98-4BC4-6828A38917AE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3102E9-C84C-CD8E-B1C5-988D78835F6F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83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1643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85803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수신함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환경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메시지 내용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메시지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메시지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8FF0B7F-9044-7EE0-4D26-7805E36D7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2519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2966266" y="5093580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0E3-AA9D-5AA1-A4D3-BD72B94B588C}"/>
              </a:ext>
            </a:extLst>
          </p:cNvPr>
          <p:cNvSpPr txBox="1"/>
          <p:nvPr/>
        </p:nvSpPr>
        <p:spPr>
          <a:xfrm>
            <a:off x="2971031" y="5756820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6D1FB-C1A8-E6D9-B06D-DB1521D04771}"/>
              </a:ext>
            </a:extLst>
          </p:cNvPr>
          <p:cNvSpPr txBox="1"/>
          <p:nvPr/>
        </p:nvSpPr>
        <p:spPr>
          <a:xfrm>
            <a:off x="2976318" y="8382892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4B622-7C63-DE46-5E09-543A04AB07EB}"/>
              </a:ext>
            </a:extLst>
          </p:cNvPr>
          <p:cNvSpPr txBox="1"/>
          <p:nvPr/>
        </p:nvSpPr>
        <p:spPr>
          <a:xfrm>
            <a:off x="10418742" y="514850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E84A27-8537-FAFE-65E6-C69098123AB0}"/>
              </a:ext>
            </a:extLst>
          </p:cNvPr>
          <p:cNvSpPr txBox="1"/>
          <p:nvPr/>
        </p:nvSpPr>
        <p:spPr>
          <a:xfrm>
            <a:off x="10461750" y="583313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CD7DA-3451-724F-8B05-AABD1D092380}"/>
              </a:ext>
            </a:extLst>
          </p:cNvPr>
          <p:cNvSpPr txBox="1"/>
          <p:nvPr/>
        </p:nvSpPr>
        <p:spPr>
          <a:xfrm>
            <a:off x="9753600" y="8382892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F081E9-4783-14AF-5BFF-CD910F073D35}"/>
              </a:ext>
            </a:extLst>
          </p:cNvPr>
          <p:cNvSpPr txBox="1"/>
          <p:nvPr/>
        </p:nvSpPr>
        <p:spPr>
          <a:xfrm>
            <a:off x="12649200" y="873323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760FC11-471D-B110-691E-F5D125330D3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6AC82D2-3471-470B-38DF-F12390210B41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E3C27BA7-E58D-6AF9-C14E-76073B91526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19A1F138-A1E6-79E4-B84A-BE24B9341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298FB695-5676-9E8C-4B92-D0751D868B0F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3A48EAFE-C6F9-7866-C4A6-47A65FD2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F89678AF-A051-CF66-3607-C772060342E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2C24E8E-858D-A157-E642-9410CA16E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2220703-5DA0-17A1-9795-5EDE234693E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FBCDBF-360C-97ED-6F50-E5ACDD527606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154F3B-8E74-2964-4E60-33550DE0984D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C86E97-91A8-65CE-1139-B6FA7DD6FE4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410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16D7ED8-F4A6-F843-D86D-414334236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57" y="4347489"/>
            <a:ext cx="10124254" cy="5227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8622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친구목록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79584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4161998" y="565920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AD93328-83D8-6AA2-5500-CB29D2908F1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3535DB95-4DE5-E8DE-0E4E-192ECD1B48B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FB7686D4-CC12-4149-B1EB-D1BDDEDB202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9" name="Object 8">
                  <a:extLst>
                    <a:ext uri="{FF2B5EF4-FFF2-40B4-BE49-F238E27FC236}">
                      <a16:creationId xmlns:a16="http://schemas.microsoft.com/office/drawing/2014/main" id="{1A6647D9-BA18-D468-CE3B-27CC3B82C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05">
                <a:extLst>
                  <a:ext uri="{FF2B5EF4-FFF2-40B4-BE49-F238E27FC236}">
                    <a16:creationId xmlns:a16="http://schemas.microsoft.com/office/drawing/2014/main" id="{A20A8903-AC3C-1802-27FD-CE4D8818667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8" name="Object 11">
                  <a:extLst>
                    <a:ext uri="{FF2B5EF4-FFF2-40B4-BE49-F238E27FC236}">
                      <a16:creationId xmlns:a16="http://schemas.microsoft.com/office/drawing/2014/main" id="{91DB582A-5A2C-C2FA-2444-45E61F4B0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15AD1315-BCE4-C48C-0EB6-814A2EDD64A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2A8CC3B9-28DD-B97E-11A5-9958ECC5A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6FAADC-7BB7-4F38-F403-11690A328E32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4C21B-1D1C-067C-6786-A4597E09CB9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03228-D5E2-A15A-FADC-E45F31F5E636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50DC28-716C-2BFD-8D41-F5DB549EE7B1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70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36153" y="3611436"/>
            <a:ext cx="12660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나만의 아이덴티티를 나타내는 이모티콘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생성 및 다운로드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적은 시간과 노력으로 자신만의</a:t>
            </a:r>
            <a:b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제작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그림체 및 편집으로 본인의 취향에 맞는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이모티콘 생성 및 다운로드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7C3F7-6583-46A9-88A1-3E063876F867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26DD4-CB68-0CD7-FCC3-A322512BA716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70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C92F25D-A65D-EDAC-AB7A-46A7D14FD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87" y="4374151"/>
            <a:ext cx="10126924" cy="5200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387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환경설정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61457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계정 설정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프로필 설정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관리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차단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프로필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상태 메시지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상태 메시지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4124191" y="545895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0E3-AA9D-5AA1-A4D3-BD72B94B588C}"/>
              </a:ext>
            </a:extLst>
          </p:cNvPr>
          <p:cNvSpPr txBox="1"/>
          <p:nvPr/>
        </p:nvSpPr>
        <p:spPr>
          <a:xfrm>
            <a:off x="4124190" y="574866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6D1FB-C1A8-E6D9-B06D-DB1521D04771}"/>
              </a:ext>
            </a:extLst>
          </p:cNvPr>
          <p:cNvSpPr txBox="1"/>
          <p:nvPr/>
        </p:nvSpPr>
        <p:spPr>
          <a:xfrm>
            <a:off x="4124189" y="6117993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4B622-7C63-DE46-5E09-543A04AB07EB}"/>
              </a:ext>
            </a:extLst>
          </p:cNvPr>
          <p:cNvSpPr txBox="1"/>
          <p:nvPr/>
        </p:nvSpPr>
        <p:spPr>
          <a:xfrm>
            <a:off x="4120875" y="648016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D2A3E-99D1-C930-CEA7-8C80957DE4F0}"/>
              </a:ext>
            </a:extLst>
          </p:cNvPr>
          <p:cNvSpPr txBox="1"/>
          <p:nvPr/>
        </p:nvSpPr>
        <p:spPr>
          <a:xfrm>
            <a:off x="7864253" y="774983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76AFC6-C11B-F226-ECCE-C7E48AAFFB1D}"/>
              </a:ext>
            </a:extLst>
          </p:cNvPr>
          <p:cNvSpPr txBox="1"/>
          <p:nvPr/>
        </p:nvSpPr>
        <p:spPr>
          <a:xfrm>
            <a:off x="10033663" y="6264559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CC9931-50FB-CCBC-0FED-B5AB5297992D}"/>
              </a:ext>
            </a:extLst>
          </p:cNvPr>
          <p:cNvSpPr txBox="1"/>
          <p:nvPr/>
        </p:nvSpPr>
        <p:spPr>
          <a:xfrm>
            <a:off x="10664032" y="777893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DFB274FA-C287-7C6E-2A06-1F6203AC5574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75734476-3A86-9561-9ACA-303D384F36A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F6737593-0420-2D89-19B0-FB451FCE1463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716642C1-68F5-100A-152F-099CF8F2E9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90318526-83E9-FC6C-B7FC-CCF244CB663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FF4F2B3D-BA71-747D-45D0-6449EEEB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F7923876-6565-1D23-06EA-A05B6A64DB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9E6CF2C8-91EB-6242-BE83-C0748170A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B33A2D-4D36-672C-E8A9-1ABD0BBFA102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B64A65-5ADD-6CB6-1A04-56B0331535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61397E-509C-4091-0911-7A2C424A8E11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19C372-99C6-78BD-3CE8-BE5910E8A5A0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733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045C1-EC1C-07D3-18D3-6FF4D1F96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4249"/>
            <a:ext cx="6430794" cy="6267136"/>
          </a:xfrm>
          <a:prstGeom prst="rect">
            <a:avLst/>
          </a:prstGeom>
        </p:spPr>
      </p:pic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5F946F39-6632-7900-D34D-CAA60CE90A7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FFCC9F9E-F105-6512-0AE6-7FF1EA9412C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A660323B-509D-5F98-A14D-37CFEF2DA3F1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08CA9142-7D62-8F50-297A-2B7A1111D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0EC26B90-8038-0A53-BA75-E7E8F4059CDE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75C0E010-FEA4-09A7-437B-3B73DDFBD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D75199FE-2704-C7AA-95B7-C8DDE88D7ED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140F10D-971A-7FE0-37C6-29ECFE567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79906F-4231-0DD0-D38A-2F97146E1F1C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C99B2-B009-DE33-D38E-F63F391209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ABE543-DEB8-E4F8-3F17-E2874CB980C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00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8AFABE50-8B47-9501-5109-1E4F79B17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74810"/>
              </p:ext>
            </p:extLst>
          </p:nvPr>
        </p:nvGraphicFramePr>
        <p:xfrm>
          <a:off x="2720109" y="4357181"/>
          <a:ext cx="2660975" cy="427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패스워드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created_at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login_at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최근 접속일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58593F5-21E1-A776-21B2-1027F87DDA3D}"/>
              </a:ext>
            </a:extLst>
          </p:cNvPr>
          <p:cNvSpPr txBox="1"/>
          <p:nvPr/>
        </p:nvSpPr>
        <p:spPr>
          <a:xfrm>
            <a:off x="3827959" y="3783213"/>
            <a:ext cx="126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  <p:graphicFrame>
        <p:nvGraphicFramePr>
          <p:cNvPr id="21" name="표 26">
            <a:extLst>
              <a:ext uri="{FF2B5EF4-FFF2-40B4-BE49-F238E27FC236}">
                <a16:creationId xmlns:a16="http://schemas.microsoft.com/office/drawing/2014/main" id="{84CE4EC5-9C50-CCFA-23AC-50B2D328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55288"/>
              </p:ext>
            </p:extLst>
          </p:nvPr>
        </p:nvGraphicFramePr>
        <p:xfrm>
          <a:off x="5581474" y="4358360"/>
          <a:ext cx="2660976" cy="2851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3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file_path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파일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created_at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69A6ABA-9E3D-06BF-DDCB-A9A7B183F6F3}"/>
              </a:ext>
            </a:extLst>
          </p:cNvPr>
          <p:cNvSpPr txBox="1"/>
          <p:nvPr/>
        </p:nvSpPr>
        <p:spPr>
          <a:xfrm>
            <a:off x="6397175" y="3822381"/>
            <a:ext cx="126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emojis</a:t>
            </a:r>
          </a:p>
        </p:txBody>
      </p:sp>
      <p:graphicFrame>
        <p:nvGraphicFramePr>
          <p:cNvPr id="23" name="표 26">
            <a:extLst>
              <a:ext uri="{FF2B5EF4-FFF2-40B4-BE49-F238E27FC236}">
                <a16:creationId xmlns:a16="http://schemas.microsoft.com/office/drawing/2014/main" id="{3679703E-59EB-ADDC-B025-D8C3A1CE2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80128"/>
              </p:ext>
            </p:extLst>
          </p:nvPr>
        </p:nvGraphicFramePr>
        <p:xfrm>
          <a:off x="8442840" y="4357181"/>
          <a:ext cx="2660975" cy="2138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계정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9ABA55A-3EE0-8D10-BE98-C2E0D737111D}"/>
              </a:ext>
            </a:extLst>
          </p:cNvPr>
          <p:cNvSpPr txBox="1"/>
          <p:nvPr/>
        </p:nvSpPr>
        <p:spPr>
          <a:xfrm>
            <a:off x="8416403" y="3783213"/>
            <a:ext cx="306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emoji_permissions</a:t>
            </a:r>
          </a:p>
        </p:txBody>
      </p:sp>
      <p:graphicFrame>
        <p:nvGraphicFramePr>
          <p:cNvPr id="25" name="표 26">
            <a:extLst>
              <a:ext uri="{FF2B5EF4-FFF2-40B4-BE49-F238E27FC236}">
                <a16:creationId xmlns:a16="http://schemas.microsoft.com/office/drawing/2014/main" id="{6FAAB0D7-7445-0803-506B-98EEEBF9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02723"/>
              </p:ext>
            </p:extLst>
          </p:nvPr>
        </p:nvGraphicFramePr>
        <p:xfrm>
          <a:off x="11304205" y="4357181"/>
          <a:ext cx="2660975" cy="2138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inviter_id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초대한 사용자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Invitee_id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초대받은 사용자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7C08AA-081D-A43E-DA88-52508BB7E38E}"/>
              </a:ext>
            </a:extLst>
          </p:cNvPr>
          <p:cNvSpPr txBox="1"/>
          <p:nvPr/>
        </p:nvSpPr>
        <p:spPr>
          <a:xfrm>
            <a:off x="11568661" y="3822380"/>
            <a:ext cx="213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chat_rooms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5DC7F33-56CB-5CA4-8186-A07A4841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39208"/>
              </p:ext>
            </p:extLst>
          </p:nvPr>
        </p:nvGraphicFramePr>
        <p:xfrm>
          <a:off x="14167125" y="4351098"/>
          <a:ext cx="2660975" cy="429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room_id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  <a:b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_type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타입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: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_content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9BCC793-D3B2-652F-1659-D0D8C0BEF3E7}"/>
              </a:ext>
            </a:extLst>
          </p:cNvPr>
          <p:cNvSpPr txBox="1"/>
          <p:nvPr/>
        </p:nvSpPr>
        <p:spPr>
          <a:xfrm>
            <a:off x="14290438" y="3820595"/>
            <a:ext cx="249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chat_messages</a:t>
            </a: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C1000DD-5CAD-877D-8D0E-0C2F842B4F50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998A2CDC-D45A-09AA-EFAB-5A972430F39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04E32DD9-DB80-AA01-68D3-FE025227C484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6725C2A1-8D27-7736-BA36-30548E0F2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BE389CF7-1FC3-98DA-2DBD-0FE15911AE7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68D46003-0EBA-7A2F-AFF9-A0476BEA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7D1BC7E-9552-A9C8-AE5F-C3418F3B113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3538D70C-2E95-AA63-321A-55FB636D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8B9E55-7DC7-92F7-765E-63865CA79B3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D94F5-0E2D-4C20-F710-B727A53F54E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CDF2F-D528-4294-5184-188523A891A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079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15254"/>
              </p:ext>
            </p:extLst>
          </p:nvPr>
        </p:nvGraphicFramePr>
        <p:xfrm>
          <a:off x="4415410" y="4236894"/>
          <a:ext cx="9986389" cy="425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1196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방식으로 로그인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회원가입을 구현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3062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작성된 입력요소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활용하여 데이터를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입력받은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받아와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데이터와 비교 회원가입시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입력받은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694475A-A003-A4DE-ED0E-2D9379F96D9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82CCCCCC-DB12-F655-2DE7-DDD52F6A3FF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FDC3CD34-9E17-7868-8A0C-76873EFCB56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FF8D0799-D045-CBB5-1E41-5C42C7357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B8ACE88E-0FE8-FE53-5D32-40FECFF4B93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149526BA-8F7B-75A2-C230-8D1138CEC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2C1D918-99FD-2009-446D-41AAF99E00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FACD1596-D935-7E0F-89EC-8D3AA96CE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E43674-2B72-5FF2-A99D-B97C18B6AD85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3BBA7F-F597-4ABA-A216-937FB83C623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656963-79A9-AD56-ECF8-C509C59B2B7A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922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03936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업로드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78773"/>
              </p:ext>
            </p:extLst>
          </p:nvPr>
        </p:nvGraphicFramePr>
        <p:xfrm>
          <a:off x="3891699" y="3539582"/>
          <a:ext cx="12193029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579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855945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사진을 업로드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업로드한 사진 삭제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472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(e)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e.preventDefault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b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fileReader.readAsDataURL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fileReader.onload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{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    )}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/default_image.png",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}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3847555F-C2BB-9AFC-39AF-A81ACEA7472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DD8B8EA9-D0C9-ADE4-1A33-AEB2CBCB54B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EEF6472C-9834-7A16-DB86-DAD7ED2AACE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D080394A-E4BA-B52D-CEBF-3AB2CB2C5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D24EC817-3A15-2185-3910-B07601CBCCC6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6CFFC57D-9553-1110-805B-67148FF53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CD83746A-C23A-907F-1462-2756074F856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541BB7D7-D396-6C1B-C952-5EAAE49B0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180A71-0913-0967-0FE9-59BAD169BF7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15D50-BF21-1136-D6E1-E506AA6F3AD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C73352-C6B3-2DB2-E4C8-0E78D59CE75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51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03936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업로드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88109"/>
              </p:ext>
            </p:extLst>
          </p:nvPr>
        </p:nvGraphicFramePr>
        <p:xfrm>
          <a:off x="3891699" y="3539582"/>
          <a:ext cx="12193029" cy="518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579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855945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업로드한 사진을 서버로 전송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472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sendImageToServer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async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console.log(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formData.append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('file',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await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axios.post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('/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/image/upload',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서버에 등록이 완료되었습니다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/default_image.png",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});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else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사진을 등록하세요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FEB1B727-ADC5-377A-4AE0-6AFC794AD7F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E9254056-4D44-7C8F-6246-AA5CA5B4131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246EBE71-F922-2C02-B8FA-0CF06A1C447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8" name="Object 8">
                  <a:extLst>
                    <a:ext uri="{FF2B5EF4-FFF2-40B4-BE49-F238E27FC236}">
                      <a16:creationId xmlns:a16="http://schemas.microsoft.com/office/drawing/2014/main" id="{0B45C191-C482-FD22-6E01-6F97261DA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DDC4940A-5168-FBB7-A267-C7B13ECE5F3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7" name="Object 11">
                  <a:extLst>
                    <a:ext uri="{FF2B5EF4-FFF2-40B4-BE49-F238E27FC236}">
                      <a16:creationId xmlns:a16="http://schemas.microsoft.com/office/drawing/2014/main" id="{5AD3E3BF-DF0C-E1AE-CF2C-123432C11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1006">
              <a:extLst>
                <a:ext uri="{FF2B5EF4-FFF2-40B4-BE49-F238E27FC236}">
                  <a16:creationId xmlns:a16="http://schemas.microsoft.com/office/drawing/2014/main" id="{23DC2BAD-DE67-9767-FC64-AA060F8BEA8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4C67C1A6-BDB2-CE3A-EFB0-FBACB6447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DBD2A7B-5C20-8608-88A4-289723C732B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24ECC-CF18-98FB-18E2-C2F8AB80986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DBF393-2B03-CD44-0B8D-B57FED8FF57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83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이모티콘 공유 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02388"/>
              </p:ext>
            </p:extLst>
          </p:nvPr>
        </p:nvGraphicFramePr>
        <p:xfrm>
          <a:off x="4415410" y="4236894"/>
          <a:ext cx="9986389" cy="3690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123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axios.post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서버에 있는 데이터를 </a:t>
                      </a:r>
                      <a:endParaRPr lang="en-US" altLang="ko-KR" sz="2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</a:t>
                      </a:r>
                      <a:endParaRPr lang="ko-KR" alt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23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axios.delete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있는 데이터 삭제 기능</a:t>
                      </a:r>
                      <a:endParaRPr lang="en-US" altLang="ko-KR" sz="2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en-US" altLang="ko-KR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23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작성된 글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axios.get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이용해 데이터를 불러오며 불러온 데이터를 화면에 띄움</a:t>
                      </a:r>
                      <a:endParaRPr lang="en-US" altLang="ko-KR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03225C8-DCDA-904D-6341-701CEBB8E96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5764E2B1-24B5-F7FA-3CBA-2E5D5BBD2832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57DADB59-33BA-9041-6884-4B57F440148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8AD858FD-55FA-698D-174A-541CDCDFA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7ACD3DC9-4EBB-C8FA-17A7-9471A11103AA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4C10EA0-E3F2-6047-BA42-ED520C5FA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A222C4AA-0369-2B7B-476E-B75C6972CAC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DE8DE908-763B-022D-E81B-F03D1F049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F83E82-28C1-D45A-0EC1-605D81CE67C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67C0-9614-0966-EB9D-E1B2C15A764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2E7A4B-7C93-E5B8-A3F6-10DF5FC8D73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544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13834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detect_faces(image)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업로드한 사진이 얼굴을 인식하고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인식이 성공한다면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인식에 실패한다면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If(detect_faces(image)):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다음 동작과정 수행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4AA2FFD-2497-B4E7-01B1-B9CFCE05972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C1B313DE-6762-74B3-76E5-7E544C1168D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A9AC2350-7F72-9A04-8D66-5436A0216EC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D5AAF834-21D8-15FF-E0A3-573D6398D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C8204544-7010-0B81-D994-B931B3E6819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A177D55-6288-AB0F-9ADD-CFEB0E6AD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6D7FA0B-3920-637A-7192-897FF2A0CE5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8CCA9AA8-99CE-1BC0-7C2A-6A91258F3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C0EB8E-8391-5F58-BE34-F570E6472E3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DCB032-79CF-3043-8765-39C21AA0D69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F761BC-A675-6894-952F-75951E3B5F03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88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해상도 조절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1582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enlarge_image(image, size=(1024,1024))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얼굴을 검출하여 얼굴의 위치 값을 받고</a:t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얼굴의 위치를 기준으로 이미지를 확대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해상도 변경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enlarged_image = enlarge_image(image, face, size=(1024,1024))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BE3810C-43B1-B5E8-2C19-5D40893D91A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103C9FD4-1971-C9D8-5384-BC0E42E7D4F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C8CB01E7-CBFF-5FDE-0CA5-03A47130EB8B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497FA818-79EF-D5EE-1E04-115F7576F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E5D5B029-4005-D2AC-0C81-B307FC16169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BDDFD72D-E0FC-748F-D8B6-CE525A9F4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9CCD8C0-FC01-F902-A9DC-9C4DC4C9F2B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0CA172C1-51AE-6802-771D-F049C70A5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44832-FB2E-FF93-1B39-FC854759753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9EC41-C242-0A8E-935F-B0429B61B17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BB321-8376-2EAD-4F64-B8EB2CF7304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24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강조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3154"/>
              </p:ext>
            </p:extLst>
          </p:nvPr>
        </p:nvGraphicFramePr>
        <p:xfrm>
          <a:off x="4415410" y="4236894"/>
          <a:ext cx="9986389" cy="4374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enhance_facial_landmarks(image, scale_factor, contrast_factor)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값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강조 값을 입력하고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특징점을 추출한 뒤 특징점 간 거리를 계산하고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강조할 부분을 확대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조절로 강조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enlarged_image = enlarge_image(image, face, size=(1024,1024))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scale_factor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contrast_factor = 1.5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enhanced_image = enhance_facial_landmarks(enlarged_image, scale_factor, contrast_factor)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4E3669DC-0E33-3CE4-D5AD-B4456D39F10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216A33CF-4556-7606-07BD-C40007128231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BAA53EC6-8859-B0A1-A227-F453BEFB7E7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A7CEF9F9-D84E-5C6D-0C46-CAF753C49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A712D82-6F84-8299-923A-09A3293F516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3C5FF98D-2D41-B525-CA93-27182FFFF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BD095521-D81C-349B-177B-136BF6E9D8E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7E48F105-17A9-A242-2D39-9B3CA9667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9AAA44-2F10-99AF-D624-66188A9CBE0C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DA064-E380-A91E-6EDF-237BEFECBFF0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2F1D7-F78C-EDCC-7451-8B7ADF74E8D2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4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D97E2712-D761-6974-FFB8-D5F3CD8C6097}"/>
              </a:ext>
            </a:extLst>
          </p:cNvPr>
          <p:cNvGrpSpPr/>
          <p:nvPr/>
        </p:nvGrpSpPr>
        <p:grpSpPr>
          <a:xfrm>
            <a:off x="3021942" y="3321986"/>
            <a:ext cx="6171429" cy="3524075"/>
            <a:chOff x="3021942" y="3321986"/>
            <a:chExt cx="6171429" cy="3524075"/>
          </a:xfrm>
        </p:grpSpPr>
        <p:pic>
          <p:nvPicPr>
            <p:cNvPr id="19" name="Object 43">
              <a:extLst>
                <a:ext uri="{FF2B5EF4-FFF2-40B4-BE49-F238E27FC236}">
                  <a16:creationId xmlns:a16="http://schemas.microsoft.com/office/drawing/2014/main" id="{2EBFD79B-341B-6CE3-1D54-3E094C1EA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1942" y="3321986"/>
              <a:ext cx="6171429" cy="352407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753600" y="3521576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갤럭시에 기본으로 장착된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앱에서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피사체를 알아볼 수 있을 만큼 유사하게 만들어짐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갤럭시 사용자만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808347" y="6995781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Emoji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2B4CB-0811-6183-F16E-E86DECA072E2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CEB8B-EB23-45EA-F4DC-69FDD8B7DB6B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359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60826"/>
              </p:ext>
            </p:extLst>
          </p:nvPr>
        </p:nvGraphicFramePr>
        <p:xfrm>
          <a:off x="4415410" y="4236894"/>
          <a:ext cx="9986389" cy="519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generate_image_from_latent(image, style, epoch)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스타일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epoch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전달하고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이미지를 생성하고나서 이미지 형태로 리턴합니다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enhanced_image = enhance_facial_landmarks(enlarged_image, scale_factor, contrast_factor)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style = sample.pkl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 = 150</a:t>
                      </a:r>
                    </a:p>
                    <a:p>
                      <a:pPr algn="ctr" latinLnBrk="1"/>
                      <a:r>
                        <a:rPr lang="en-US" altLang="ko-KR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pkl_index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2</a:t>
                      </a:r>
                    </a:p>
                    <a:p>
                      <a:pPr algn="ctr" latinLnBrk="1"/>
                      <a:r>
                        <a:rPr lang="en-US" altLang="ko-KR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generated_image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generate_image_from_latent(enhanced_image, style, epoch)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F22AC794-58C6-C927-092C-94B2ECBD5F8D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04F0AF25-1FF0-97BB-894D-36249861B8DD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8F14457A-DDCB-7BAF-45CE-AA1C6D4B9F3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3DA51AD2-BA9E-8092-72D5-3BE7E1EB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63EF66B5-E3AC-D49F-42AA-CB59D20DE7A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8A30F63B-0BC8-01C0-3827-8DB21CAC1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6AE22FB8-9856-8186-409E-6DCB07BC23D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BB0E0CE7-8F67-F1FB-CEF6-00BCDC75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E1273-DF90-0BF3-554F-9786CA03707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49A3BC-4039-E5DE-9BB7-5A97ADD8B59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F3CC5-DC8E-DA4D-DD32-6D4471728C3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898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밝기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명암비 조절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30414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color_correction(image, brightness, contrast)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밝기와 명암비 조절하고 이미지로 리턴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brightness = 1.2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 = 1.5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color_correction(image, brightness, contrast)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2BE7B34-9695-9EA9-B9BE-B276CCBD2F0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5EE587DA-C6FA-44C2-89DF-20B14037B90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94EDB3A6-BFAF-F272-679D-E422C1D6481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AA64EB40-2F6E-24DD-A894-CC9123D3E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887DF375-C774-E60D-B3C3-4FD54C3B031A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A20C059C-2009-C29A-6446-04C4A8F6B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B6314DB-0C2C-2A94-09EA-D2FB5B91956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5ECF724-2C46-2DC8-7326-534F23739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A0C647B-BEFF-8056-EFF5-1E8CD082139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54446-F990-36FC-55C4-9C5D3A5FF86B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E3255C-AC5E-1433-BCB5-E62B15821BB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952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27298"/>
              </p:ext>
            </p:extLst>
          </p:nvPr>
        </p:nvGraphicFramePr>
        <p:xfrm>
          <a:off x="4415410" y="4236894"/>
          <a:ext cx="9986389" cy="410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add_sticker(image, sticker, position : tuple)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스티커를 붙일 위치를 전달합니다</a:t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붙일 위치는 좌표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(x,y)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전달합니다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 = ‘cap.png’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 = 100, 200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sticker_position = (x, y)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image(image, sticker, sticker_position)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5BE7D8B6-994A-548B-110C-002978CCCE30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249139C4-6084-4573-A001-162FF6575ED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163B03F2-38D2-5B5C-1E2E-4B9AA2319937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742B159A-C8A0-E3AF-4D88-BA6F2FA6C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A931B38-8533-CAA1-A1A1-FAB411D08B4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858632E4-A38C-28F2-E9F2-88DAC97CD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4F8FAA3-0831-92FD-FEA0-8043DABB3AB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C12D511-92AD-9BDC-99D1-550F96530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5E3975-6190-A4D5-C528-7AA6360983A7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CE4CD-FF07-6BEF-5E67-77046D54486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A53D47-75A0-7CEF-A22C-8866EC0BD9A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36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236928"/>
              </p:ext>
            </p:extLst>
          </p:nvPr>
        </p:nvGraphicFramePr>
        <p:xfrm>
          <a:off x="4415410" y="4152900"/>
          <a:ext cx="9986389" cy="5472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add_text(image, text, position : tuple, font, font_size, font_color, is_bold)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폰트 추가할 위치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글꼴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강조여부를 전달하고 이미지위에 글을 추가하고 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 = 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안녕하세요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 = 100, 200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sticker_position = (x, y)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 = 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맑은 고딕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font_size = 14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font_color = (255, 255, 0)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is_bold = 1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image(image, text, sticker_position, font, font_size, font_color, is_bold)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AD54DC76-4C12-3BB1-3A47-DCC77716E2B4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A5C04D2B-BE71-CDEE-A7CB-7AE09E627178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39A25A54-E337-7DC8-82F8-15B3BDF9E89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8F3FD517-5BCE-6BB8-C2B7-9811CE2C5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971C580-3EF6-76AB-20DD-A1506EB1EB0D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6804781-1342-C4A9-9D51-6179EC750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E0DEF831-699C-CFF7-D01A-8E01002B628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DB225494-9CA1-6676-BC7F-05DD05C10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DD67D9-A633-2FCB-F827-8A92D945D79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3DAE17-3EE8-FC0F-2078-6C5B300B60DA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BC989-8248-9720-1280-7117D59187C3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510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 모듈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00056"/>
              </p:ext>
            </p:extLst>
          </p:nvPr>
        </p:nvGraphicFramePr>
        <p:xfrm>
          <a:off x="4415410" y="4236894"/>
          <a:ext cx="9986389" cy="410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recommed_sticker(keyword, num_results)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배열의 크기를 전달하고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키워드에 따라 지정된 배열크기에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높은 순서대로</a:t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스티커를 추천합니다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keyword = ‘cat’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num_results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recommend_sticker(keyword, num_results)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79BCA5F-0BDB-E55C-1AE8-F6B2B58B8ADD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B049F838-9D20-05FA-3259-FD0913BEB7C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D7D972A8-FE7B-F25E-46F3-E4DD254158CC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C8B4217D-D5D4-2985-C6BB-5D3784498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F383A105-09D7-200F-271E-574DB75E194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661A13B9-97BD-3A89-2B15-B3A6E6A63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1A743B3D-D3EC-2035-103A-064B84DA66E0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997C31E-C05A-904B-061F-A1566C0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76FBD9-F129-D629-93F5-6F04881A276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504FC-DF51-CD90-15C6-277ACFD84C22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E4C9DA-7B32-9B3D-66E9-B1C9A282014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461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0064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46408" y="5928135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5A048-9F4F-8C98-1C38-7BFD3046587E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12749692-B852-906D-222C-C6447C6EA451}"/>
              </a:ext>
            </a:extLst>
          </p:cNvPr>
          <p:cNvGrpSpPr/>
          <p:nvPr/>
        </p:nvGrpSpPr>
        <p:grpSpPr>
          <a:xfrm>
            <a:off x="4157839" y="3032633"/>
            <a:ext cx="3209774" cy="5984891"/>
            <a:chOff x="4157839" y="3032633"/>
            <a:chExt cx="3209774" cy="5984891"/>
          </a:xfrm>
        </p:grpSpPr>
        <p:pic>
          <p:nvPicPr>
            <p:cNvPr id="22" name="Object 41">
              <a:extLst>
                <a:ext uri="{FF2B5EF4-FFF2-40B4-BE49-F238E27FC236}">
                  <a16:creationId xmlns:a16="http://schemas.microsoft.com/office/drawing/2014/main" id="{4055E23D-F124-E9E3-71FD-E7CF54C0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7839" y="3032633"/>
              <a:ext cx="3209774" cy="5984891"/>
            </a:xfrm>
            <a:prstGeom prst="rect">
              <a:avLst/>
            </a:prstGeom>
          </p:spPr>
        </p:pic>
      </p:grpSp>
      <p:grpSp>
        <p:nvGrpSpPr>
          <p:cNvPr id="23" name="그룹 1012">
            <a:extLst>
              <a:ext uri="{FF2B5EF4-FFF2-40B4-BE49-F238E27FC236}">
                <a16:creationId xmlns:a16="http://schemas.microsoft.com/office/drawing/2014/main" id="{9AE267F6-DC43-DCDA-2051-7D1498EC5D69}"/>
              </a:ext>
            </a:extLst>
          </p:cNvPr>
          <p:cNvGrpSpPr/>
          <p:nvPr/>
        </p:nvGrpSpPr>
        <p:grpSpPr>
          <a:xfrm>
            <a:off x="7567958" y="3032633"/>
            <a:ext cx="3218133" cy="5984891"/>
            <a:chOff x="7567958" y="3032633"/>
            <a:chExt cx="3218133" cy="5984891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891EF7D5-892A-4259-2389-B3385AEA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7958" y="3032633"/>
              <a:ext cx="3218133" cy="5984891"/>
            </a:xfrm>
            <a:prstGeom prst="rect">
              <a:avLst/>
            </a:prstGeom>
          </p:spPr>
        </p:pic>
      </p:grpSp>
      <p:grpSp>
        <p:nvGrpSpPr>
          <p:cNvPr id="25" name="그룹 1013">
            <a:extLst>
              <a:ext uri="{FF2B5EF4-FFF2-40B4-BE49-F238E27FC236}">
                <a16:creationId xmlns:a16="http://schemas.microsoft.com/office/drawing/2014/main" id="{A089FA0D-54CB-1E48-187F-8FCF9E693F76}"/>
              </a:ext>
            </a:extLst>
          </p:cNvPr>
          <p:cNvGrpSpPr/>
          <p:nvPr/>
        </p:nvGrpSpPr>
        <p:grpSpPr>
          <a:xfrm>
            <a:off x="10991535" y="3048617"/>
            <a:ext cx="3273546" cy="5968907"/>
            <a:chOff x="10991535" y="3048617"/>
            <a:chExt cx="3273546" cy="5968907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3A11FD86-1D10-AB8B-3ECD-135BA9DA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1535" y="3048617"/>
              <a:ext cx="3273546" cy="5968907"/>
            </a:xfrm>
            <a:prstGeom prst="rect">
              <a:avLst/>
            </a:prstGeom>
          </p:spPr>
        </p:pic>
      </p:grpSp>
      <p:grpSp>
        <p:nvGrpSpPr>
          <p:cNvPr id="27" name="그룹 1014">
            <a:extLst>
              <a:ext uri="{FF2B5EF4-FFF2-40B4-BE49-F238E27FC236}">
                <a16:creationId xmlns:a16="http://schemas.microsoft.com/office/drawing/2014/main" id="{D7D73CC5-8640-7DBE-3AD0-32141568DDC5}"/>
              </a:ext>
            </a:extLst>
          </p:cNvPr>
          <p:cNvGrpSpPr/>
          <p:nvPr/>
        </p:nvGrpSpPr>
        <p:grpSpPr>
          <a:xfrm>
            <a:off x="14498640" y="3032633"/>
            <a:ext cx="3282312" cy="5984891"/>
            <a:chOff x="14498640" y="3032633"/>
            <a:chExt cx="3282312" cy="5984891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A92D495B-FD12-107C-E13C-D0BE0FCE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98640" y="3032633"/>
              <a:ext cx="3282312" cy="598489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6AC69F-9C63-DFA7-D967-F9D0E4198A3F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59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846" y="6478808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631297" y="5810208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07970" y="6540685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A29E8-47D1-52E3-8288-F327CF538B96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011">
            <a:extLst>
              <a:ext uri="{FF2B5EF4-FFF2-40B4-BE49-F238E27FC236}">
                <a16:creationId xmlns:a16="http://schemas.microsoft.com/office/drawing/2014/main" id="{D387F853-DCD3-C4AD-2199-B31EC92830A4}"/>
              </a:ext>
            </a:extLst>
          </p:cNvPr>
          <p:cNvGrpSpPr/>
          <p:nvPr/>
        </p:nvGrpSpPr>
        <p:grpSpPr>
          <a:xfrm>
            <a:off x="4813471" y="3221484"/>
            <a:ext cx="11651386" cy="5825693"/>
            <a:chOff x="4813471" y="3221484"/>
            <a:chExt cx="11651386" cy="5825693"/>
          </a:xfrm>
        </p:grpSpPr>
        <p:pic>
          <p:nvPicPr>
            <p:cNvPr id="18" name="Object 41">
              <a:extLst>
                <a:ext uri="{FF2B5EF4-FFF2-40B4-BE49-F238E27FC236}">
                  <a16:creationId xmlns:a16="http://schemas.microsoft.com/office/drawing/2014/main" id="{9A3B76DC-89DA-3E94-FAEA-5AA100FB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3471" y="3221484"/>
              <a:ext cx="11651386" cy="582569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967D42-56DC-C90F-49A2-FCC9308B5F7F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ECE55-7435-8500-81BF-EFD72BE6710F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61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85782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631297" y="5810208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621358" y="6287880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59569" y="6951190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630E0-0185-5AC7-AF88-91822A8B73FF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4DBB3-9830-5D63-70E5-10893E596562}"/>
              </a:ext>
            </a:extLst>
          </p:cNvPr>
          <p:cNvSpPr txBox="1"/>
          <p:nvPr/>
        </p:nvSpPr>
        <p:spPr>
          <a:xfrm>
            <a:off x="3332410" y="2986692"/>
            <a:ext cx="1419358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·GAN</a:t>
            </a: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https://www.youtube.com/watch?v=HXgfw3Z5zRo&amp;ab_channel=%EB%8F%99%EB%B9%88%EB%82%98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https://www.youtube.com/watch?v=pBoClHDFamE&amp;ab_channel=%EB%8F%99%EB%B9%88%EB%82%98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https://github.com/NVlabs/stylegan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https://github.com/justinpinkney/toonify</a:t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·face detection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http://dlib.net/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3"/>
              </a:rPr>
              <a:t>https://docs.opencv.org/3.4/index.html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·Web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4"/>
              </a:rPr>
              <a:t>https://developer.mozilla.org/ko/docs/Learn/Server-side/Django/Introduction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5"/>
              </a:rPr>
              <a:t>https://aws.amazon.com/ko/what-is/django/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AEB6-7E58-6F69-7ECA-E9F077AB24D5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A85F7-D5C9-D2F3-55BC-B4536F61EF1B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297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1828" y="-4347951"/>
            <a:ext cx="10642948" cy="18624382"/>
            <a:chOff x="3901828" y="-4347951"/>
            <a:chExt cx="10642948" cy="18624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01828" y="-4347951"/>
              <a:ext cx="10642948" cy="18624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889" y="-474075"/>
            <a:ext cx="18560890" cy="4360550"/>
            <a:chOff x="-88889" y="-474075"/>
            <a:chExt cx="18560890" cy="4360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8889" y="-474075"/>
              <a:ext cx="18560890" cy="43605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116" y="6958910"/>
            <a:ext cx="3401705" cy="2138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1588" y="8922196"/>
            <a:ext cx="16933118" cy="74758"/>
            <a:chOff x="701588" y="8922196"/>
            <a:chExt cx="16933118" cy="74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588" y="8922196"/>
              <a:ext cx="16933118" cy="74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메시지 앱 안에서만 생성 및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본질에 초점에 맞춰서 닮은 만화 캐릭터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아이폰 사용자만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아바타를 생성하는 수작업 필요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4114800" y="8186356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Animoticon</a:t>
            </a: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2F5E9842-FBB5-BAA9-8F3D-7259E38B02F0}"/>
              </a:ext>
            </a:extLst>
          </p:cNvPr>
          <p:cNvGrpSpPr/>
          <p:nvPr/>
        </p:nvGrpSpPr>
        <p:grpSpPr>
          <a:xfrm>
            <a:off x="4490836" y="2997178"/>
            <a:ext cx="2765696" cy="5185680"/>
            <a:chOff x="4490836" y="2997178"/>
            <a:chExt cx="2765696" cy="5185680"/>
          </a:xfrm>
        </p:grpSpPr>
        <p:pic>
          <p:nvPicPr>
            <p:cNvPr id="23" name="Object 39">
              <a:extLst>
                <a:ext uri="{FF2B5EF4-FFF2-40B4-BE49-F238E27FC236}">
                  <a16:creationId xmlns:a16="http://schemas.microsoft.com/office/drawing/2014/main" id="{64C45B25-337E-DBA3-7377-8D1D6BB0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0836" y="2997178"/>
              <a:ext cx="2765696" cy="518568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83A279-BFE6-FBFC-6E38-193D40A1508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5DA07-D0EC-10F0-4EE2-BC20B90FFFC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5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아바타 기반의 메타버스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사용하기 위해서는 코인을 구매해야 함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앱 유료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839504" y="8587499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ZEPETO</a:t>
            </a:r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B9A43EF0-7805-45A9-A5F2-2598A02E4AA6}"/>
              </a:ext>
            </a:extLst>
          </p:cNvPr>
          <p:cNvGrpSpPr/>
          <p:nvPr/>
        </p:nvGrpSpPr>
        <p:grpSpPr>
          <a:xfrm>
            <a:off x="3161596" y="3092733"/>
            <a:ext cx="3974013" cy="2894585"/>
            <a:chOff x="3161596" y="3092733"/>
            <a:chExt cx="3974013" cy="2894585"/>
          </a:xfrm>
        </p:grpSpPr>
        <p:pic>
          <p:nvPicPr>
            <p:cNvPr id="19" name="Object 42">
              <a:extLst>
                <a:ext uri="{FF2B5EF4-FFF2-40B4-BE49-F238E27FC236}">
                  <a16:creationId xmlns:a16="http://schemas.microsoft.com/office/drawing/2014/main" id="{15431964-D972-88D7-669E-AC3C6B4D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3092733"/>
              <a:ext cx="3974013" cy="2894585"/>
            </a:xfrm>
            <a:prstGeom prst="rect">
              <a:avLst/>
            </a:prstGeom>
          </p:spPr>
        </p:pic>
      </p:grp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179D123D-3356-AA0E-BB6B-8B21B949E288}"/>
              </a:ext>
            </a:extLst>
          </p:cNvPr>
          <p:cNvGrpSpPr/>
          <p:nvPr/>
        </p:nvGrpSpPr>
        <p:grpSpPr>
          <a:xfrm>
            <a:off x="5783431" y="4609876"/>
            <a:ext cx="2302283" cy="3598383"/>
            <a:chOff x="5783431" y="4609876"/>
            <a:chExt cx="2302283" cy="3598383"/>
          </a:xfrm>
        </p:grpSpPr>
        <p:pic>
          <p:nvPicPr>
            <p:cNvPr id="25" name="Object 45">
              <a:extLst>
                <a:ext uri="{FF2B5EF4-FFF2-40B4-BE49-F238E27FC236}">
                  <a16:creationId xmlns:a16="http://schemas.microsoft.com/office/drawing/2014/main" id="{B27DBE3C-9A7C-745F-F951-96D9EAFC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3431" y="4609876"/>
              <a:ext cx="2302283" cy="359838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D1D7BE0-1BA5-EB23-9DF3-BD3517AB59F1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9B824-9585-BA7E-8B15-FB4E91AA4091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28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Facebook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instagram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앱에서만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요소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악세서리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의상 등 단계별로 수작업해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자신만의 아바타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723977" y="7984796"/>
            <a:ext cx="4547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Facebook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instagram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Avartars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1DB285C0-B6D5-B156-2D65-BD3ABFA5E0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3977" y="3608256"/>
            <a:ext cx="4547522" cy="41090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46E72A-D755-EAB0-3A25-3B2D58B6F8AE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65EB5-0B7D-0C3C-0AF8-0F2F890C92AC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915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5588</Words>
  <Application>Microsoft Office PowerPoint</Application>
  <PresentationFormat>사용자 지정</PresentationFormat>
  <Paragraphs>1886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한철</cp:lastModifiedBy>
  <cp:revision>381</cp:revision>
  <dcterms:created xsi:type="dcterms:W3CDTF">2023-01-18T23:40:29Z</dcterms:created>
  <dcterms:modified xsi:type="dcterms:W3CDTF">2023-03-22T08:31:35Z</dcterms:modified>
</cp:coreProperties>
</file>